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ppt/tags/tag25.xml" ContentType="application/vnd.openxmlformats-officedocument.presentationml.tags+xml"/>
  <Override PartName="/ppt/notesSlides/notesSlide23.xml" ContentType="application/vnd.openxmlformats-officedocument.presentationml.notesSlide+xml"/>
  <Override PartName="/ppt/tags/tag26.xml" ContentType="application/vnd.openxmlformats-officedocument.presentationml.tags+xml"/>
  <Override PartName="/ppt/notesSlides/notesSlide24.xml" ContentType="application/vnd.openxmlformats-officedocument.presentationml.notesSlide+xml"/>
  <Override PartName="/ppt/tags/tag27.xml" ContentType="application/vnd.openxmlformats-officedocument.presentationml.tags+xml"/>
  <Override PartName="/ppt/notesSlides/notesSlide25.xml" ContentType="application/vnd.openxmlformats-officedocument.presentationml.notesSlide+xml"/>
  <Override PartName="/ppt/tags/tag28.xml" ContentType="application/vnd.openxmlformats-officedocument.presentationml.tags+xml"/>
  <Override PartName="/ppt/notesSlides/notesSlide26.xml" ContentType="application/vnd.openxmlformats-officedocument.presentationml.notesSlide+xml"/>
  <Override PartName="/ppt/tags/tag29.xml" ContentType="application/vnd.openxmlformats-officedocument.presentationml.tags+xml"/>
  <Override PartName="/ppt/notesSlides/notesSlide27.xml" ContentType="application/vnd.openxmlformats-officedocument.presentationml.notesSlide+xml"/>
  <Override PartName="/ppt/tags/tag30.xml" ContentType="application/vnd.openxmlformats-officedocument.presentationml.tags+xml"/>
  <Override PartName="/ppt/notesSlides/notesSlide28.xml" ContentType="application/vnd.openxmlformats-officedocument.presentationml.notesSlide+xml"/>
  <Override PartName="/ppt/tags/tag31.xml" ContentType="application/vnd.openxmlformats-officedocument.presentationml.tags+xml"/>
  <Override PartName="/ppt/notesSlides/notesSlide29.xml" ContentType="application/vnd.openxmlformats-officedocument.presentationml.notesSlide+xml"/>
  <Override PartName="/ppt/tags/tag32.xml" ContentType="application/vnd.openxmlformats-officedocument.presentationml.tags+xml"/>
  <Override PartName="/ppt/notesSlides/notesSlide30.xml" ContentType="application/vnd.openxmlformats-officedocument.presentationml.notesSlide+xml"/>
  <Override PartName="/ppt/tags/tag33.xml" ContentType="application/vnd.openxmlformats-officedocument.presentationml.tags+xml"/>
  <Override PartName="/ppt/notesSlides/notesSlide31.xml" ContentType="application/vnd.openxmlformats-officedocument.presentationml.notesSlide+xml"/>
  <Override PartName="/ppt/tags/tag34.xml" ContentType="application/vnd.openxmlformats-officedocument.presentationml.tags+xml"/>
  <Override PartName="/ppt/notesSlides/notesSlide32.xml" ContentType="application/vnd.openxmlformats-officedocument.presentationml.notesSlide+xml"/>
  <Override PartName="/ppt/tags/tag35.xml" ContentType="application/vnd.openxmlformats-officedocument.presentationml.tags+xml"/>
  <Override PartName="/ppt/notesSlides/notesSlide33.xml" ContentType="application/vnd.openxmlformats-officedocument.presentationml.notesSlide+xml"/>
  <Override PartName="/ppt/tags/tag36.xml" ContentType="application/vnd.openxmlformats-officedocument.presentationml.tags+xml"/>
  <Override PartName="/ppt/notesSlides/notesSlide34.xml" ContentType="application/vnd.openxmlformats-officedocument.presentationml.notesSlide+xml"/>
  <Override PartName="/ppt/tags/tag37.xml" ContentType="application/vnd.openxmlformats-officedocument.presentationml.tags+xml"/>
  <Override PartName="/ppt/notesSlides/notesSlide35.xml" ContentType="application/vnd.openxmlformats-officedocument.presentationml.notesSlide+xml"/>
  <Override PartName="/ppt/tags/tag38.xml" ContentType="application/vnd.openxmlformats-officedocument.presentationml.tags+xml"/>
  <Override PartName="/ppt/notesSlides/notesSlide36.xml" ContentType="application/vnd.openxmlformats-officedocument.presentationml.notesSlide+xml"/>
  <Override PartName="/ppt/tags/tag39.xml" ContentType="application/vnd.openxmlformats-officedocument.presentationml.tags+xml"/>
  <Override PartName="/ppt/notesSlides/notesSlide3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45"/>
  </p:notesMasterIdLst>
  <p:sldIdLst>
    <p:sldId id="259" r:id="rId5"/>
    <p:sldId id="379" r:id="rId6"/>
    <p:sldId id="326" r:id="rId7"/>
    <p:sldId id="325" r:id="rId8"/>
    <p:sldId id="349" r:id="rId9"/>
    <p:sldId id="347" r:id="rId10"/>
    <p:sldId id="327" r:id="rId11"/>
    <p:sldId id="308" r:id="rId12"/>
    <p:sldId id="350" r:id="rId13"/>
    <p:sldId id="329" r:id="rId14"/>
    <p:sldId id="330" r:id="rId15"/>
    <p:sldId id="351" r:id="rId16"/>
    <p:sldId id="346" r:id="rId17"/>
    <p:sldId id="354" r:id="rId18"/>
    <p:sldId id="355" r:id="rId19"/>
    <p:sldId id="331" r:id="rId20"/>
    <p:sldId id="353" r:id="rId21"/>
    <p:sldId id="352" r:id="rId22"/>
    <p:sldId id="356" r:id="rId23"/>
    <p:sldId id="357" r:id="rId24"/>
    <p:sldId id="358" r:id="rId25"/>
    <p:sldId id="359" r:id="rId26"/>
    <p:sldId id="368" r:id="rId27"/>
    <p:sldId id="362" r:id="rId28"/>
    <p:sldId id="363" r:id="rId29"/>
    <p:sldId id="369" r:id="rId30"/>
    <p:sldId id="364" r:id="rId31"/>
    <p:sldId id="365" r:id="rId32"/>
    <p:sldId id="367" r:id="rId33"/>
    <p:sldId id="366" r:id="rId34"/>
    <p:sldId id="370" r:id="rId35"/>
    <p:sldId id="371" r:id="rId36"/>
    <p:sldId id="374" r:id="rId37"/>
    <p:sldId id="375" r:id="rId38"/>
    <p:sldId id="376" r:id="rId39"/>
    <p:sldId id="377" r:id="rId40"/>
    <p:sldId id="378" r:id="rId41"/>
    <p:sldId id="372" r:id="rId42"/>
    <p:sldId id="262" r:id="rId43"/>
    <p:sldId id="263" r:id="rId44"/>
  </p:sldIdLst>
  <p:sldSz cx="12192000" cy="6858000"/>
  <p:notesSz cx="7315200" cy="9601200"/>
  <p:custDataLst>
    <p:tags r:id="rId46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9B"/>
    <a:srgbClr val="E5007E"/>
    <a:srgbClr val="BC00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8EC5BE-2A7F-4919-9000-241240E11FD5}" v="8" dt="2025-08-27T18:13:48.0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30" autoAdjust="0"/>
    <p:restoredTop sz="75000" autoAdjust="0"/>
  </p:normalViewPr>
  <p:slideViewPr>
    <p:cSldViewPr snapToGrid="0">
      <p:cViewPr varScale="1">
        <p:scale>
          <a:sx n="66" d="100"/>
          <a:sy n="66" d="100"/>
        </p:scale>
        <p:origin x="1368" y="66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stenbauer Verena BZBS" userId="45b6df41-4b91-4cc5-abd3-0c7bf4bccde2" providerId="ADAL" clId="{A77F4AF0-6EF8-4A6E-BC69-0D9798D9E83D}"/>
    <pc:docChg chg="undo custSel addSld delSld modSld sldOrd modNotesMaster">
      <pc:chgData name="Fastenbauer Verena BZBS" userId="45b6df41-4b91-4cc5-abd3-0c7bf4bccde2" providerId="ADAL" clId="{A77F4AF0-6EF8-4A6E-BC69-0D9798D9E83D}" dt="2025-05-05T09:26:26.978" v="1376" actId="20577"/>
      <pc:docMkLst>
        <pc:docMk/>
      </pc:docMkLst>
      <pc:sldChg chg="addSp delSp modSp mod">
        <pc:chgData name="Fastenbauer Verena BZBS" userId="45b6df41-4b91-4cc5-abd3-0c7bf4bccde2" providerId="ADAL" clId="{A77F4AF0-6EF8-4A6E-BC69-0D9798D9E83D}" dt="2025-04-28T07:42:06.496" v="1250" actId="478"/>
        <pc:sldMkLst>
          <pc:docMk/>
          <pc:sldMk cId="1923728705" sldId="259"/>
        </pc:sldMkLst>
      </pc:sldChg>
      <pc:sldChg chg="addSp modSp mod">
        <pc:chgData name="Fastenbauer Verena BZBS" userId="45b6df41-4b91-4cc5-abd3-0c7bf4bccde2" providerId="ADAL" clId="{A77F4AF0-6EF8-4A6E-BC69-0D9798D9E83D}" dt="2025-04-28T15:15:43.939" v="1374" actId="1076"/>
        <pc:sldMkLst>
          <pc:docMk/>
          <pc:sldMk cId="3180638155" sldId="329"/>
        </pc:sldMkLst>
      </pc:sldChg>
      <pc:sldChg chg="addSp delSp modSp mod">
        <pc:chgData name="Fastenbauer Verena BZBS" userId="45b6df41-4b91-4cc5-abd3-0c7bf4bccde2" providerId="ADAL" clId="{A77F4AF0-6EF8-4A6E-BC69-0D9798D9E83D}" dt="2025-04-28T06:51:26.566" v="800" actId="22"/>
        <pc:sldMkLst>
          <pc:docMk/>
          <pc:sldMk cId="3557714332" sldId="357"/>
        </pc:sldMkLst>
      </pc:sldChg>
      <pc:sldChg chg="addSp delSp modSp mod">
        <pc:chgData name="Fastenbauer Verena BZBS" userId="45b6df41-4b91-4cc5-abd3-0c7bf4bccde2" providerId="ADAL" clId="{A77F4AF0-6EF8-4A6E-BC69-0D9798D9E83D}" dt="2025-04-28T07:04:25.291" v="954" actId="21"/>
        <pc:sldMkLst>
          <pc:docMk/>
          <pc:sldMk cId="2274807186" sldId="359"/>
        </pc:sldMkLst>
      </pc:sldChg>
      <pc:sldChg chg="add">
        <pc:chgData name="Fastenbauer Verena BZBS" userId="45b6df41-4b91-4cc5-abd3-0c7bf4bccde2" providerId="ADAL" clId="{A77F4AF0-6EF8-4A6E-BC69-0D9798D9E83D}" dt="2025-04-28T07:25:54.459" v="1207"/>
        <pc:sldMkLst>
          <pc:docMk/>
          <pc:sldMk cId="2466033890" sldId="362"/>
        </pc:sldMkLst>
      </pc:sldChg>
      <pc:sldChg chg="del">
        <pc:chgData name="Fastenbauer Verena BZBS" userId="45b6df41-4b91-4cc5-abd3-0c7bf4bccde2" providerId="ADAL" clId="{A77F4AF0-6EF8-4A6E-BC69-0D9798D9E83D}" dt="2025-04-28T07:25:51.222" v="1206" actId="2696"/>
        <pc:sldMkLst>
          <pc:docMk/>
          <pc:sldMk cId="2842590399" sldId="362"/>
        </pc:sldMkLst>
      </pc:sldChg>
      <pc:sldChg chg="addSp delSp modSp add mod ord">
        <pc:chgData name="Fastenbauer Verena BZBS" userId="45b6df41-4b91-4cc5-abd3-0c7bf4bccde2" providerId="ADAL" clId="{A77F4AF0-6EF8-4A6E-BC69-0D9798D9E83D}" dt="2025-04-28T07:53:31.330" v="1252" actId="20577"/>
        <pc:sldMkLst>
          <pc:docMk/>
          <pc:sldMk cId="1531498092" sldId="363"/>
        </pc:sldMkLst>
      </pc:sldChg>
      <pc:sldChg chg="addSp delSp modSp add mod ord">
        <pc:chgData name="Fastenbauer Verena BZBS" userId="45b6df41-4b91-4cc5-abd3-0c7bf4bccde2" providerId="ADAL" clId="{A77F4AF0-6EF8-4A6E-BC69-0D9798D9E83D}" dt="2025-04-28T07:25:25.208" v="1201" actId="6549"/>
        <pc:sldMkLst>
          <pc:docMk/>
          <pc:sldMk cId="1907800987" sldId="364"/>
        </pc:sldMkLst>
      </pc:sldChg>
      <pc:sldChg chg="addSp delSp modSp add mod ord">
        <pc:chgData name="Fastenbauer Verena BZBS" userId="45b6df41-4b91-4cc5-abd3-0c7bf4bccde2" providerId="ADAL" clId="{A77F4AF0-6EF8-4A6E-BC69-0D9798D9E83D}" dt="2025-04-28T07:25:27.535" v="1202" actId="6549"/>
        <pc:sldMkLst>
          <pc:docMk/>
          <pc:sldMk cId="268745028" sldId="365"/>
        </pc:sldMkLst>
      </pc:sldChg>
      <pc:sldChg chg="addSp delSp modSp add mod ord">
        <pc:chgData name="Fastenbauer Verena BZBS" userId="45b6df41-4b91-4cc5-abd3-0c7bf4bccde2" providerId="ADAL" clId="{A77F4AF0-6EF8-4A6E-BC69-0D9798D9E83D}" dt="2025-04-28T07:25:32.995" v="1204" actId="6549"/>
        <pc:sldMkLst>
          <pc:docMk/>
          <pc:sldMk cId="255221895" sldId="366"/>
        </pc:sldMkLst>
      </pc:sldChg>
      <pc:sldChg chg="addSp delSp modSp add mod ord">
        <pc:chgData name="Fastenbauer Verena BZBS" userId="45b6df41-4b91-4cc5-abd3-0c7bf4bccde2" providerId="ADAL" clId="{A77F4AF0-6EF8-4A6E-BC69-0D9798D9E83D}" dt="2025-04-28T07:25:30.428" v="1203" actId="6549"/>
        <pc:sldMkLst>
          <pc:docMk/>
          <pc:sldMk cId="4055891857" sldId="367"/>
        </pc:sldMkLst>
      </pc:sldChg>
      <pc:sldChg chg="addSp delSp modSp add mod">
        <pc:chgData name="Fastenbauer Verena BZBS" userId="45b6df41-4b91-4cc5-abd3-0c7bf4bccde2" providerId="ADAL" clId="{A77F4AF0-6EF8-4A6E-BC69-0D9798D9E83D}" dt="2025-04-28T07:27:54.143" v="1245" actId="20577"/>
        <pc:sldMkLst>
          <pc:docMk/>
          <pc:sldMk cId="3379914044" sldId="368"/>
        </pc:sldMkLst>
      </pc:sldChg>
      <pc:sldChg chg="addSp delSp modSp add mod">
        <pc:chgData name="Fastenbauer Verena BZBS" userId="45b6df41-4b91-4cc5-abd3-0c7bf4bccde2" providerId="ADAL" clId="{A77F4AF0-6EF8-4A6E-BC69-0D9798D9E83D}" dt="2025-04-28T07:25:22.373" v="1200" actId="6549"/>
        <pc:sldMkLst>
          <pc:docMk/>
          <pc:sldMk cId="1709290519" sldId="369"/>
        </pc:sldMkLst>
      </pc:sldChg>
      <pc:sldChg chg="add del">
        <pc:chgData name="Fastenbauer Verena BZBS" userId="45b6df41-4b91-4cc5-abd3-0c7bf4bccde2" providerId="ADAL" clId="{A77F4AF0-6EF8-4A6E-BC69-0D9798D9E83D}" dt="2025-04-28T07:09:00.707" v="1149"/>
        <pc:sldMkLst>
          <pc:docMk/>
          <pc:sldMk cId="2259466300" sldId="370"/>
        </pc:sldMkLst>
      </pc:sldChg>
      <pc:sldChg chg="addSp delSp modSp add mod">
        <pc:chgData name="Fastenbauer Verena BZBS" userId="45b6df41-4b91-4cc5-abd3-0c7bf4bccde2" providerId="ADAL" clId="{A77F4AF0-6EF8-4A6E-BC69-0D9798D9E83D}" dt="2025-04-28T07:27:47.788" v="1244" actId="6549"/>
        <pc:sldMkLst>
          <pc:docMk/>
          <pc:sldMk cId="3852394223" sldId="370"/>
        </pc:sldMkLst>
      </pc:sldChg>
      <pc:sldChg chg="modSp mod">
        <pc:chgData name="Fastenbauer Verena BZBS" userId="45b6df41-4b91-4cc5-abd3-0c7bf4bccde2" providerId="ADAL" clId="{A77F4AF0-6EF8-4A6E-BC69-0D9798D9E83D}" dt="2025-05-05T09:26:26.978" v="1376" actId="20577"/>
        <pc:sldMkLst>
          <pc:docMk/>
          <pc:sldMk cId="2534171146" sldId="371"/>
        </pc:sldMkLst>
      </pc:sldChg>
      <pc:sldChg chg="modSp mod">
        <pc:chgData name="Fastenbauer Verena BZBS" userId="45b6df41-4b91-4cc5-abd3-0c7bf4bccde2" providerId="ADAL" clId="{A77F4AF0-6EF8-4A6E-BC69-0D9798D9E83D}" dt="2025-04-28T15:08:38.649" v="1255" actId="1076"/>
        <pc:sldMkLst>
          <pc:docMk/>
          <pc:sldMk cId="3628637218" sldId="378"/>
        </pc:sldMkLst>
      </pc:sldChg>
    </pc:docChg>
  </pc:docChgLst>
  <pc:docChgLst>
    <pc:chgData name="Fastenbauer Verena BZBS" userId="45b6df41-4b91-4cc5-abd3-0c7bf4bccde2" providerId="ADAL" clId="{6C77EBF0-A539-471F-9B95-92B35371C170}"/>
    <pc:docChg chg="undo redo custSel addSld delSld modSld">
      <pc:chgData name="Fastenbauer Verena BZBS" userId="45b6df41-4b91-4cc5-abd3-0c7bf4bccde2" providerId="ADAL" clId="{6C77EBF0-A539-471F-9B95-92B35371C170}" dt="2024-12-09T20:09:11.678" v="2384" actId="6549"/>
      <pc:docMkLst>
        <pc:docMk/>
      </pc:docMkLst>
      <pc:sldChg chg="modSp mod">
        <pc:chgData name="Fastenbauer Verena BZBS" userId="45b6df41-4b91-4cc5-abd3-0c7bf4bccde2" providerId="ADAL" clId="{6C77EBF0-A539-471F-9B95-92B35371C170}" dt="2024-12-02T21:46:00.252" v="95"/>
        <pc:sldMkLst>
          <pc:docMk/>
          <pc:sldMk cId="3258706771" sldId="271"/>
        </pc:sldMkLst>
      </pc:sldChg>
      <pc:sldChg chg="modSp mod">
        <pc:chgData name="Fastenbauer Verena BZBS" userId="45b6df41-4b91-4cc5-abd3-0c7bf4bccde2" providerId="ADAL" clId="{6C77EBF0-A539-471F-9B95-92B35371C170}" dt="2024-12-02T21:43:52.889" v="92" actId="20577"/>
        <pc:sldMkLst>
          <pc:docMk/>
          <pc:sldMk cId="2543145330" sldId="308"/>
        </pc:sldMkLst>
      </pc:sldChg>
      <pc:sldChg chg="del">
        <pc:chgData name="Fastenbauer Verena BZBS" userId="45b6df41-4b91-4cc5-abd3-0c7bf4bccde2" providerId="ADAL" clId="{6C77EBF0-A539-471F-9B95-92B35371C170}" dt="2024-12-09T20:02:41.588" v="2312" actId="47"/>
        <pc:sldMkLst>
          <pc:docMk/>
          <pc:sldMk cId="3746563748" sldId="314"/>
        </pc:sldMkLst>
      </pc:sldChg>
      <pc:sldChg chg="modSp mod">
        <pc:chgData name="Fastenbauer Verena BZBS" userId="45b6df41-4b91-4cc5-abd3-0c7bf4bccde2" providerId="ADAL" clId="{6C77EBF0-A539-471F-9B95-92B35371C170}" dt="2024-12-09T19:57:40.430" v="1726"/>
        <pc:sldMkLst>
          <pc:docMk/>
          <pc:sldMk cId="4043492219" sldId="315"/>
        </pc:sldMkLst>
      </pc:sldChg>
      <pc:sldChg chg="modSp mod">
        <pc:chgData name="Fastenbauer Verena BZBS" userId="45b6df41-4b91-4cc5-abd3-0c7bf4bccde2" providerId="ADAL" clId="{6C77EBF0-A539-471F-9B95-92B35371C170}" dt="2024-12-09T20:09:11.678" v="2384" actId="6549"/>
        <pc:sldMkLst>
          <pc:docMk/>
          <pc:sldMk cId="1696215794" sldId="317"/>
        </pc:sldMkLst>
      </pc:sldChg>
      <pc:sldChg chg="addSp delSp modSp mod">
        <pc:chgData name="Fastenbauer Verena BZBS" userId="45b6df41-4b91-4cc5-abd3-0c7bf4bccde2" providerId="ADAL" clId="{6C77EBF0-A539-471F-9B95-92B35371C170}" dt="2024-12-02T21:42:54.294" v="69" actId="14100"/>
        <pc:sldMkLst>
          <pc:docMk/>
          <pc:sldMk cId="2205885465" sldId="318"/>
        </pc:sldMkLst>
      </pc:sldChg>
      <pc:sldChg chg="del">
        <pc:chgData name="Fastenbauer Verena BZBS" userId="45b6df41-4b91-4cc5-abd3-0c7bf4bccde2" providerId="ADAL" clId="{6C77EBF0-A539-471F-9B95-92B35371C170}" dt="2024-12-02T21:46:37.475" v="96" actId="2696"/>
        <pc:sldMkLst>
          <pc:docMk/>
          <pc:sldMk cId="2387436788" sldId="319"/>
        </pc:sldMkLst>
      </pc:sldChg>
      <pc:sldChg chg="modSp add mod modShow modNotesTx">
        <pc:chgData name="Fastenbauer Verena BZBS" userId="45b6df41-4b91-4cc5-abd3-0c7bf4bccde2" providerId="ADAL" clId="{6C77EBF0-A539-471F-9B95-92B35371C170}" dt="2024-12-09T20:01:18.474" v="2245" actId="20577"/>
        <pc:sldMkLst>
          <pc:docMk/>
          <pc:sldMk cId="3906744001" sldId="319"/>
        </pc:sldMkLst>
      </pc:sldChg>
      <pc:sldChg chg="del">
        <pc:chgData name="Fastenbauer Verena BZBS" userId="45b6df41-4b91-4cc5-abd3-0c7bf4bccde2" providerId="ADAL" clId="{6C77EBF0-A539-471F-9B95-92B35371C170}" dt="2024-12-02T21:46:37.475" v="96" actId="2696"/>
        <pc:sldMkLst>
          <pc:docMk/>
          <pc:sldMk cId="706665908" sldId="320"/>
        </pc:sldMkLst>
      </pc:sldChg>
      <pc:sldChg chg="modSp add mod modShow">
        <pc:chgData name="Fastenbauer Verena BZBS" userId="45b6df41-4b91-4cc5-abd3-0c7bf4bccde2" providerId="ADAL" clId="{6C77EBF0-A539-471F-9B95-92B35371C170}" dt="2024-12-09T20:02:13.168" v="2311" actId="20577"/>
        <pc:sldMkLst>
          <pc:docMk/>
          <pc:sldMk cId="4167890479" sldId="320"/>
        </pc:sldMkLst>
      </pc:sldChg>
      <pc:sldChg chg="modSp add mod">
        <pc:chgData name="Fastenbauer Verena BZBS" userId="45b6df41-4b91-4cc5-abd3-0c7bf4bccde2" providerId="ADAL" clId="{6C77EBF0-A539-471F-9B95-92B35371C170}" dt="2024-12-09T20:07:57.598" v="2347" actId="20577"/>
        <pc:sldMkLst>
          <pc:docMk/>
          <pc:sldMk cId="1873215927" sldId="321"/>
        </pc:sldMkLst>
      </pc:sldChg>
      <pc:sldChg chg="modSp add mod">
        <pc:chgData name="Fastenbauer Verena BZBS" userId="45b6df41-4b91-4cc5-abd3-0c7bf4bccde2" providerId="ADAL" clId="{6C77EBF0-A539-471F-9B95-92B35371C170}" dt="2024-12-09T20:00:17.692" v="2194" actId="20577"/>
        <pc:sldMkLst>
          <pc:docMk/>
          <pc:sldMk cId="2737396032" sldId="322"/>
        </pc:sldMkLst>
      </pc:sldChg>
      <pc:sldChg chg="modSp add mod">
        <pc:chgData name="Fastenbauer Verena BZBS" userId="45b6df41-4b91-4cc5-abd3-0c7bf4bccde2" providerId="ADAL" clId="{6C77EBF0-A539-471F-9B95-92B35371C170}" dt="2024-12-09T20:08:40.578" v="2372" actId="6549"/>
        <pc:sldMkLst>
          <pc:docMk/>
          <pc:sldMk cId="19316408" sldId="323"/>
        </pc:sldMkLst>
      </pc:sldChg>
    </pc:docChg>
  </pc:docChgLst>
  <pc:docChgLst>
    <pc:chgData name="Fastenbauer Verena BZBS" userId="45b6df41-4b91-4cc5-abd3-0c7bf4bccde2" providerId="ADAL" clId="{1E6E198D-D367-4A5A-B1A1-8BE5E55D2F0C}"/>
    <pc:docChg chg="modSld">
      <pc:chgData name="Fastenbauer Verena BZBS" userId="45b6df41-4b91-4cc5-abd3-0c7bf4bccde2" providerId="ADAL" clId="{1E6E198D-D367-4A5A-B1A1-8BE5E55D2F0C}" dt="2025-03-18T18:53:43.113" v="0"/>
      <pc:docMkLst>
        <pc:docMk/>
      </pc:docMkLst>
      <pc:sldChg chg="modAnim">
        <pc:chgData name="Fastenbauer Verena BZBS" userId="45b6df41-4b91-4cc5-abd3-0c7bf4bccde2" providerId="ADAL" clId="{1E6E198D-D367-4A5A-B1A1-8BE5E55D2F0C}" dt="2025-03-18T18:53:43.113" v="0"/>
        <pc:sldMkLst>
          <pc:docMk/>
          <pc:sldMk cId="2842590399" sldId="362"/>
        </pc:sldMkLst>
      </pc:sldChg>
    </pc:docChg>
  </pc:docChgLst>
  <pc:docChgLst>
    <pc:chgData name="Fastenbauer Verena BZBS" userId="45b6df41-4b91-4cc5-abd3-0c7bf4bccde2" providerId="ADAL" clId="{ABD73F87-03DD-400D-AEDA-5F769D0444A3}"/>
    <pc:docChg chg="undo custSel addSld delSld modSld sldOrd">
      <pc:chgData name="Fastenbauer Verena BZBS" userId="45b6df41-4b91-4cc5-abd3-0c7bf4bccde2" providerId="ADAL" clId="{ABD73F87-03DD-400D-AEDA-5F769D0444A3}" dt="2025-02-03T14:10:22.342" v="3075"/>
      <pc:docMkLst>
        <pc:docMk/>
      </pc:docMkLst>
      <pc:sldChg chg="del">
        <pc:chgData name="Fastenbauer Verena BZBS" userId="45b6df41-4b91-4cc5-abd3-0c7bf4bccde2" providerId="ADAL" clId="{ABD73F87-03DD-400D-AEDA-5F769D0444A3}" dt="2025-02-02T22:21:32.925" v="57" actId="47"/>
        <pc:sldMkLst>
          <pc:docMk/>
          <pc:sldMk cId="2205885465" sldId="318"/>
        </pc:sldMkLst>
      </pc:sldChg>
      <pc:sldChg chg="addSp modSp mod ord modAnim modNotesTx">
        <pc:chgData name="Fastenbauer Verena BZBS" userId="45b6df41-4b91-4cc5-abd3-0c7bf4bccde2" providerId="ADAL" clId="{ABD73F87-03DD-400D-AEDA-5F769D0444A3}" dt="2025-02-03T13:36:00.860" v="2521" actId="1076"/>
        <pc:sldMkLst>
          <pc:docMk/>
          <pc:sldMk cId="1620445921" sldId="325"/>
        </pc:sldMkLst>
      </pc:sldChg>
      <pc:sldChg chg="modSp">
        <pc:chgData name="Fastenbauer Verena BZBS" userId="45b6df41-4b91-4cc5-abd3-0c7bf4bccde2" providerId="ADAL" clId="{ABD73F87-03DD-400D-AEDA-5F769D0444A3}" dt="2025-02-03T06:11:05.778" v="640" actId="20577"/>
        <pc:sldMkLst>
          <pc:docMk/>
          <pc:sldMk cId="3032635294" sldId="326"/>
        </pc:sldMkLst>
      </pc:sldChg>
      <pc:sldChg chg="addSp delSp modSp mod ord delAnim modAnim modNotesTx">
        <pc:chgData name="Fastenbauer Verena BZBS" userId="45b6df41-4b91-4cc5-abd3-0c7bf4bccde2" providerId="ADAL" clId="{ABD73F87-03DD-400D-AEDA-5F769D0444A3}" dt="2025-02-03T13:59:44.780" v="2971"/>
        <pc:sldMkLst>
          <pc:docMk/>
          <pc:sldMk cId="1260001982" sldId="327"/>
        </pc:sldMkLst>
      </pc:sldChg>
      <pc:sldChg chg="modNotesTx">
        <pc:chgData name="Fastenbauer Verena BZBS" userId="45b6df41-4b91-4cc5-abd3-0c7bf4bccde2" providerId="ADAL" clId="{ABD73F87-03DD-400D-AEDA-5F769D0444A3}" dt="2025-02-03T14:07:17.709" v="3071" actId="20577"/>
        <pc:sldMkLst>
          <pc:docMk/>
          <pc:sldMk cId="248626687" sldId="344"/>
        </pc:sldMkLst>
      </pc:sldChg>
      <pc:sldChg chg="ord">
        <pc:chgData name="Fastenbauer Verena BZBS" userId="45b6df41-4b91-4cc5-abd3-0c7bf4bccde2" providerId="ADAL" clId="{ABD73F87-03DD-400D-AEDA-5F769D0444A3}" dt="2025-02-03T14:10:22.342" v="3075"/>
        <pc:sldMkLst>
          <pc:docMk/>
          <pc:sldMk cId="1386915992" sldId="346"/>
        </pc:sldMkLst>
      </pc:sldChg>
      <pc:sldChg chg="addSp delSp modSp add mod ord modAnim modNotesTx">
        <pc:chgData name="Fastenbauer Verena BZBS" userId="45b6df41-4b91-4cc5-abd3-0c7bf4bccde2" providerId="ADAL" clId="{ABD73F87-03DD-400D-AEDA-5F769D0444A3}" dt="2025-02-03T07:19:07.522" v="2442"/>
        <pc:sldMkLst>
          <pc:docMk/>
          <pc:sldMk cId="3061922495" sldId="347"/>
        </pc:sldMkLst>
      </pc:sldChg>
      <pc:sldChg chg="delSp modSp add mod">
        <pc:chgData name="Fastenbauer Verena BZBS" userId="45b6df41-4b91-4cc5-abd3-0c7bf4bccde2" providerId="ADAL" clId="{ABD73F87-03DD-400D-AEDA-5F769D0444A3}" dt="2025-02-03T09:39:26.136" v="2510" actId="20577"/>
        <pc:sldMkLst>
          <pc:docMk/>
          <pc:sldMk cId="2667106852" sldId="348"/>
        </pc:sldMkLst>
      </pc:sldChg>
      <pc:sldChg chg="delSp modSp add mod delAnim modAnim">
        <pc:chgData name="Fastenbauer Verena BZBS" userId="45b6df41-4b91-4cc5-abd3-0c7bf4bccde2" providerId="ADAL" clId="{ABD73F87-03DD-400D-AEDA-5F769D0444A3}" dt="2025-02-03T13:36:44.965" v="2576" actId="20577"/>
        <pc:sldMkLst>
          <pc:docMk/>
          <pc:sldMk cId="2954997329" sldId="349"/>
        </pc:sldMkLst>
      </pc:sldChg>
    </pc:docChg>
  </pc:docChgLst>
  <pc:docChgLst>
    <pc:chgData name="Fastenbauer Verena BZBS" userId="45b6df41-4b91-4cc5-abd3-0c7bf4bccde2" providerId="ADAL" clId="{61B7DD87-870B-4339-9F93-8DE7E5081A33}"/>
    <pc:docChg chg="undo custSel addSld delSld modSld">
      <pc:chgData name="Fastenbauer Verena BZBS" userId="45b6df41-4b91-4cc5-abd3-0c7bf4bccde2" providerId="ADAL" clId="{61B7DD87-870B-4339-9F93-8DE7E5081A33}" dt="2025-05-22T14:54:56.972" v="900" actId="47"/>
      <pc:docMkLst>
        <pc:docMk/>
      </pc:docMkLst>
      <pc:sldChg chg="modNotesTx">
        <pc:chgData name="Fastenbauer Verena BZBS" userId="45b6df41-4b91-4cc5-abd3-0c7bf4bccde2" providerId="ADAL" clId="{61B7DD87-870B-4339-9F93-8DE7E5081A33}" dt="2025-05-22T13:52:53.536" v="117" actId="20577"/>
        <pc:sldMkLst>
          <pc:docMk/>
          <pc:sldMk cId="3032635294" sldId="326"/>
        </pc:sldMkLst>
      </pc:sldChg>
      <pc:sldChg chg="modNotesTx">
        <pc:chgData name="Fastenbauer Verena BZBS" userId="45b6df41-4b91-4cc5-abd3-0c7bf4bccde2" providerId="ADAL" clId="{61B7DD87-870B-4339-9F93-8DE7E5081A33}" dt="2025-05-22T14:25:42.871" v="258" actId="6549"/>
        <pc:sldMkLst>
          <pc:docMk/>
          <pc:sldMk cId="3854792332" sldId="331"/>
        </pc:sldMkLst>
      </pc:sldChg>
      <pc:sldChg chg="modNotesTx">
        <pc:chgData name="Fastenbauer Verena BZBS" userId="45b6df41-4b91-4cc5-abd3-0c7bf4bccde2" providerId="ADAL" clId="{61B7DD87-870B-4339-9F93-8DE7E5081A33}" dt="2025-05-22T14:18:35.932" v="248" actId="20577"/>
        <pc:sldMkLst>
          <pc:docMk/>
          <pc:sldMk cId="3867327300" sldId="350"/>
        </pc:sldMkLst>
      </pc:sldChg>
      <pc:sldChg chg="modNotesTx">
        <pc:chgData name="Fastenbauer Verena BZBS" userId="45b6df41-4b91-4cc5-abd3-0c7bf4bccde2" providerId="ADAL" clId="{61B7DD87-870B-4339-9F93-8DE7E5081A33}" dt="2025-05-22T14:25:07.726" v="255" actId="20577"/>
        <pc:sldMkLst>
          <pc:docMk/>
          <pc:sldMk cId="1162677550" sldId="355"/>
        </pc:sldMkLst>
      </pc:sldChg>
      <pc:sldChg chg="modNotesTx">
        <pc:chgData name="Fastenbauer Verena BZBS" userId="45b6df41-4b91-4cc5-abd3-0c7bf4bccde2" providerId="ADAL" clId="{61B7DD87-870B-4339-9F93-8DE7E5081A33}" dt="2025-05-22T14:29:50.206" v="311" actId="20577"/>
        <pc:sldMkLst>
          <pc:docMk/>
          <pc:sldMk cId="3557714332" sldId="357"/>
        </pc:sldMkLst>
      </pc:sldChg>
      <pc:sldChg chg="modSp mod modNotesTx">
        <pc:chgData name="Fastenbauer Verena BZBS" userId="45b6df41-4b91-4cc5-abd3-0c7bf4bccde2" providerId="ADAL" clId="{61B7DD87-870B-4339-9F93-8DE7E5081A33}" dt="2025-05-22T14:32:23.423" v="320" actId="6549"/>
        <pc:sldMkLst>
          <pc:docMk/>
          <pc:sldMk cId="2274807186" sldId="359"/>
        </pc:sldMkLst>
      </pc:sldChg>
      <pc:sldChg chg="del">
        <pc:chgData name="Fastenbauer Verena BZBS" userId="45b6df41-4b91-4cc5-abd3-0c7bf4bccde2" providerId="ADAL" clId="{61B7DD87-870B-4339-9F93-8DE7E5081A33}" dt="2025-05-22T14:35:45.137" v="456" actId="47"/>
        <pc:sldMkLst>
          <pc:docMk/>
          <pc:sldMk cId="1852855095" sldId="360"/>
        </pc:sldMkLst>
      </pc:sldChg>
      <pc:sldChg chg="del">
        <pc:chgData name="Fastenbauer Verena BZBS" userId="45b6df41-4b91-4cc5-abd3-0c7bf4bccde2" providerId="ADAL" clId="{61B7DD87-870B-4339-9F93-8DE7E5081A33}" dt="2025-05-22T14:35:44.469" v="455" actId="47"/>
        <pc:sldMkLst>
          <pc:docMk/>
          <pc:sldMk cId="3018232996" sldId="361"/>
        </pc:sldMkLst>
      </pc:sldChg>
      <pc:sldChg chg="modNotesTx">
        <pc:chgData name="Fastenbauer Verena BZBS" userId="45b6df41-4b91-4cc5-abd3-0c7bf4bccde2" providerId="ADAL" clId="{61B7DD87-870B-4339-9F93-8DE7E5081A33}" dt="2025-05-22T14:34:50.186" v="454" actId="20577"/>
        <pc:sldMkLst>
          <pc:docMk/>
          <pc:sldMk cId="2466033890" sldId="362"/>
        </pc:sldMkLst>
      </pc:sldChg>
      <pc:sldChg chg="modNotesTx">
        <pc:chgData name="Fastenbauer Verena BZBS" userId="45b6df41-4b91-4cc5-abd3-0c7bf4bccde2" providerId="ADAL" clId="{61B7DD87-870B-4339-9F93-8DE7E5081A33}" dt="2025-05-22T14:41:10.281" v="767" actId="20577"/>
        <pc:sldMkLst>
          <pc:docMk/>
          <pc:sldMk cId="1531498092" sldId="363"/>
        </pc:sldMkLst>
      </pc:sldChg>
      <pc:sldChg chg="modNotesTx">
        <pc:chgData name="Fastenbauer Verena BZBS" userId="45b6df41-4b91-4cc5-abd3-0c7bf4bccde2" providerId="ADAL" clId="{61B7DD87-870B-4339-9F93-8DE7E5081A33}" dt="2025-05-22T14:45:46.454" v="867"/>
        <pc:sldMkLst>
          <pc:docMk/>
          <pc:sldMk cId="1907800987" sldId="364"/>
        </pc:sldMkLst>
      </pc:sldChg>
      <pc:sldChg chg="modNotesTx">
        <pc:chgData name="Fastenbauer Verena BZBS" userId="45b6df41-4b91-4cc5-abd3-0c7bf4bccde2" providerId="ADAL" clId="{61B7DD87-870B-4339-9F93-8DE7E5081A33}" dt="2025-05-22T14:45:02.879" v="859"/>
        <pc:sldMkLst>
          <pc:docMk/>
          <pc:sldMk cId="268745028" sldId="365"/>
        </pc:sldMkLst>
      </pc:sldChg>
      <pc:sldChg chg="modNotesTx">
        <pc:chgData name="Fastenbauer Verena BZBS" userId="45b6df41-4b91-4cc5-abd3-0c7bf4bccde2" providerId="ADAL" clId="{61B7DD87-870B-4339-9F93-8DE7E5081A33}" dt="2025-05-22T14:51:15.208" v="888" actId="20577"/>
        <pc:sldMkLst>
          <pc:docMk/>
          <pc:sldMk cId="255221895" sldId="366"/>
        </pc:sldMkLst>
      </pc:sldChg>
      <pc:sldChg chg="modNotesTx">
        <pc:chgData name="Fastenbauer Verena BZBS" userId="45b6df41-4b91-4cc5-abd3-0c7bf4bccde2" providerId="ADAL" clId="{61B7DD87-870B-4339-9F93-8DE7E5081A33}" dt="2025-05-22T14:50:47.465" v="882" actId="20577"/>
        <pc:sldMkLst>
          <pc:docMk/>
          <pc:sldMk cId="4055891857" sldId="367"/>
        </pc:sldMkLst>
      </pc:sldChg>
      <pc:sldChg chg="modNotesTx">
        <pc:chgData name="Fastenbauer Verena BZBS" userId="45b6df41-4b91-4cc5-abd3-0c7bf4bccde2" providerId="ADAL" clId="{61B7DD87-870B-4339-9F93-8DE7E5081A33}" dt="2025-05-22T14:33:59.126" v="435" actId="20577"/>
        <pc:sldMkLst>
          <pc:docMk/>
          <pc:sldMk cId="3379914044" sldId="368"/>
        </pc:sldMkLst>
      </pc:sldChg>
      <pc:sldChg chg="modNotesTx">
        <pc:chgData name="Fastenbauer Verena BZBS" userId="45b6df41-4b91-4cc5-abd3-0c7bf4bccde2" providerId="ADAL" clId="{61B7DD87-870B-4339-9F93-8DE7E5081A33}" dt="2025-05-22T14:45:40.033" v="866"/>
        <pc:sldMkLst>
          <pc:docMk/>
          <pc:sldMk cId="1709290519" sldId="369"/>
        </pc:sldMkLst>
      </pc:sldChg>
      <pc:sldChg chg="modNotesTx">
        <pc:chgData name="Fastenbauer Verena BZBS" userId="45b6df41-4b91-4cc5-abd3-0c7bf4bccde2" providerId="ADAL" clId="{61B7DD87-870B-4339-9F93-8DE7E5081A33}" dt="2025-05-22T14:53:55.167" v="897" actId="6549"/>
        <pc:sldMkLst>
          <pc:docMk/>
          <pc:sldMk cId="3852394223" sldId="370"/>
        </pc:sldMkLst>
      </pc:sldChg>
      <pc:sldChg chg="modNotesTx">
        <pc:chgData name="Fastenbauer Verena BZBS" userId="45b6df41-4b91-4cc5-abd3-0c7bf4bccde2" providerId="ADAL" clId="{61B7DD87-870B-4339-9F93-8DE7E5081A33}" dt="2025-05-22T14:54:15.817" v="898"/>
        <pc:sldMkLst>
          <pc:docMk/>
          <pc:sldMk cId="2740734093" sldId="372"/>
        </pc:sldMkLst>
      </pc:sldChg>
      <pc:sldChg chg="modNotesTx">
        <pc:chgData name="Fastenbauer Verena BZBS" userId="45b6df41-4b91-4cc5-abd3-0c7bf4bccde2" providerId="ADAL" clId="{61B7DD87-870B-4339-9F93-8DE7E5081A33}" dt="2025-05-22T14:45:33.122" v="865" actId="20577"/>
        <pc:sldMkLst>
          <pc:docMk/>
          <pc:sldMk cId="4042320609" sldId="374"/>
        </pc:sldMkLst>
      </pc:sldChg>
      <pc:sldChg chg="modNotesTx">
        <pc:chgData name="Fastenbauer Verena BZBS" userId="45b6df41-4b91-4cc5-abd3-0c7bf4bccde2" providerId="ADAL" clId="{61B7DD87-870B-4339-9F93-8DE7E5081A33}" dt="2025-05-22T14:43:51.390" v="814" actId="20577"/>
        <pc:sldMkLst>
          <pc:docMk/>
          <pc:sldMk cId="1358502172" sldId="375"/>
        </pc:sldMkLst>
      </pc:sldChg>
      <pc:sldChg chg="modNotesTx">
        <pc:chgData name="Fastenbauer Verena BZBS" userId="45b6df41-4b91-4cc5-abd3-0c7bf4bccde2" providerId="ADAL" clId="{61B7DD87-870B-4339-9F93-8DE7E5081A33}" dt="2025-05-22T14:46:04.565" v="868"/>
        <pc:sldMkLst>
          <pc:docMk/>
          <pc:sldMk cId="3545882915" sldId="376"/>
        </pc:sldMkLst>
      </pc:sldChg>
      <pc:sldChg chg="modNotesTx">
        <pc:chgData name="Fastenbauer Verena BZBS" userId="45b6df41-4b91-4cc5-abd3-0c7bf4bccde2" providerId="ADAL" clId="{61B7DD87-870B-4339-9F93-8DE7E5081A33}" dt="2025-05-22T14:51:46.593" v="892"/>
        <pc:sldMkLst>
          <pc:docMk/>
          <pc:sldMk cId="481978561" sldId="377"/>
        </pc:sldMkLst>
      </pc:sldChg>
      <pc:sldChg chg="modNotesTx">
        <pc:chgData name="Fastenbauer Verena BZBS" userId="45b6df41-4b91-4cc5-abd3-0c7bf4bccde2" providerId="ADAL" clId="{61B7DD87-870B-4339-9F93-8DE7E5081A33}" dt="2025-05-22T14:51:28.449" v="891" actId="6549"/>
        <pc:sldMkLst>
          <pc:docMk/>
          <pc:sldMk cId="3628637218" sldId="378"/>
        </pc:sldMkLst>
      </pc:sldChg>
      <pc:sldChg chg="add del">
        <pc:chgData name="Fastenbauer Verena BZBS" userId="45b6df41-4b91-4cc5-abd3-0c7bf4bccde2" providerId="ADAL" clId="{61B7DD87-870B-4339-9F93-8DE7E5081A33}" dt="2025-05-22T14:54:56.972" v="900" actId="47"/>
        <pc:sldMkLst>
          <pc:docMk/>
          <pc:sldMk cId="503434736" sldId="379"/>
        </pc:sldMkLst>
      </pc:sldChg>
    </pc:docChg>
  </pc:docChgLst>
  <pc:docChgLst>
    <pc:chgData name="Fastenbauer Verena BZBS" userId="45b6df41-4b91-4cc5-abd3-0c7bf4bccde2" providerId="ADAL" clId="{C61AE37C-7C3D-4806-9475-8B488D4880E5}"/>
    <pc:docChg chg="undo redo custSel addSld delSld modSld sldOrd">
      <pc:chgData name="Fastenbauer Verena BZBS" userId="45b6df41-4b91-4cc5-abd3-0c7bf4bccde2" providerId="ADAL" clId="{C61AE37C-7C3D-4806-9475-8B488D4880E5}" dt="2025-02-24T12:31:53.337" v="4291" actId="1076"/>
      <pc:docMkLst>
        <pc:docMk/>
      </pc:docMkLst>
      <pc:sldChg chg="modNotesTx">
        <pc:chgData name="Fastenbauer Verena BZBS" userId="45b6df41-4b91-4cc5-abd3-0c7bf4bccde2" providerId="ADAL" clId="{C61AE37C-7C3D-4806-9475-8B488D4880E5}" dt="2025-02-03T22:36:25.154" v="1126" actId="20577"/>
        <pc:sldMkLst>
          <pc:docMk/>
          <pc:sldMk cId="1923728705" sldId="259"/>
        </pc:sldMkLst>
      </pc:sldChg>
      <pc:sldChg chg="modNotesTx">
        <pc:chgData name="Fastenbauer Verena BZBS" userId="45b6df41-4b91-4cc5-abd3-0c7bf4bccde2" providerId="ADAL" clId="{C61AE37C-7C3D-4806-9475-8B488D4880E5}" dt="2025-02-03T22:44:57.764" v="1554"/>
        <pc:sldMkLst>
          <pc:docMk/>
          <pc:sldMk cId="2543145330" sldId="308"/>
        </pc:sldMkLst>
      </pc:sldChg>
      <pc:sldChg chg="addSp delSp modSp mod delAnim modNotesTx">
        <pc:chgData name="Fastenbauer Verena BZBS" userId="45b6df41-4b91-4cc5-abd3-0c7bf4bccde2" providerId="ADAL" clId="{C61AE37C-7C3D-4806-9475-8B488D4880E5}" dt="2025-02-03T16:47:18.961" v="466" actId="20577"/>
        <pc:sldMkLst>
          <pc:docMk/>
          <pc:sldMk cId="1620445921" sldId="325"/>
        </pc:sldMkLst>
      </pc:sldChg>
      <pc:sldChg chg="modNotesTx">
        <pc:chgData name="Fastenbauer Verena BZBS" userId="45b6df41-4b91-4cc5-abd3-0c7bf4bccde2" providerId="ADAL" clId="{C61AE37C-7C3D-4806-9475-8B488D4880E5}" dt="2025-02-03T22:45:32.451" v="1615" actId="20577"/>
        <pc:sldMkLst>
          <pc:docMk/>
          <pc:sldMk cId="3032635294" sldId="326"/>
        </pc:sldMkLst>
      </pc:sldChg>
      <pc:sldChg chg="addSp delSp modSp mod modAnim modNotesTx">
        <pc:chgData name="Fastenbauer Verena BZBS" userId="45b6df41-4b91-4cc5-abd3-0c7bf4bccde2" providerId="ADAL" clId="{C61AE37C-7C3D-4806-9475-8B488D4880E5}" dt="2025-02-03T22:44:45.610" v="1551" actId="20577"/>
        <pc:sldMkLst>
          <pc:docMk/>
          <pc:sldMk cId="1260001982" sldId="327"/>
        </pc:sldMkLst>
      </pc:sldChg>
      <pc:sldChg chg="ord">
        <pc:chgData name="Fastenbauer Verena BZBS" userId="45b6df41-4b91-4cc5-abd3-0c7bf4bccde2" providerId="ADAL" clId="{C61AE37C-7C3D-4806-9475-8B488D4880E5}" dt="2025-02-03T22:56:36.897" v="1965"/>
        <pc:sldMkLst>
          <pc:docMk/>
          <pc:sldMk cId="3751053320" sldId="328"/>
        </pc:sldMkLst>
      </pc:sldChg>
      <pc:sldChg chg="ord">
        <pc:chgData name="Fastenbauer Verena BZBS" userId="45b6df41-4b91-4cc5-abd3-0c7bf4bccde2" providerId="ADAL" clId="{C61AE37C-7C3D-4806-9475-8B488D4880E5}" dt="2025-02-03T22:53:29.194" v="1665"/>
        <pc:sldMkLst>
          <pc:docMk/>
          <pc:sldMk cId="3180638155" sldId="329"/>
        </pc:sldMkLst>
      </pc:sldChg>
      <pc:sldChg chg="addSp modSp mod ord modAnim modNotesTx">
        <pc:chgData name="Fastenbauer Verena BZBS" userId="45b6df41-4b91-4cc5-abd3-0c7bf4bccde2" providerId="ADAL" clId="{C61AE37C-7C3D-4806-9475-8B488D4880E5}" dt="2025-02-24T09:03:54.326" v="3290"/>
        <pc:sldMkLst>
          <pc:docMk/>
          <pc:sldMk cId="3193697865" sldId="330"/>
        </pc:sldMkLst>
      </pc:sldChg>
      <pc:sldChg chg="addSp delSp modSp add mod ord modShow">
        <pc:chgData name="Fastenbauer Verena BZBS" userId="45b6df41-4b91-4cc5-abd3-0c7bf4bccde2" providerId="ADAL" clId="{C61AE37C-7C3D-4806-9475-8B488D4880E5}" dt="2025-02-24T12:24:18.405" v="4133" actId="478"/>
        <pc:sldMkLst>
          <pc:docMk/>
          <pc:sldMk cId="3854792332" sldId="331"/>
        </pc:sldMkLst>
      </pc:sldChg>
      <pc:sldChg chg="addSp delSp modSp mod ord modShow">
        <pc:chgData name="Fastenbauer Verena BZBS" userId="45b6df41-4b91-4cc5-abd3-0c7bf4bccde2" providerId="ADAL" clId="{C61AE37C-7C3D-4806-9475-8B488D4880E5}" dt="2025-02-24T09:08:36.668" v="3825"/>
        <pc:sldMkLst>
          <pc:docMk/>
          <pc:sldMk cId="444218057" sldId="338"/>
        </pc:sldMkLst>
      </pc:sldChg>
      <pc:sldChg chg="mod ord modShow">
        <pc:chgData name="Fastenbauer Verena BZBS" userId="45b6df41-4b91-4cc5-abd3-0c7bf4bccde2" providerId="ADAL" clId="{C61AE37C-7C3D-4806-9475-8B488D4880E5}" dt="2025-02-24T09:08:36.668" v="3825"/>
        <pc:sldMkLst>
          <pc:docMk/>
          <pc:sldMk cId="1007052158" sldId="339"/>
        </pc:sldMkLst>
      </pc:sldChg>
      <pc:sldChg chg="modSp mod ord modShow">
        <pc:chgData name="Fastenbauer Verena BZBS" userId="45b6df41-4b91-4cc5-abd3-0c7bf4bccde2" providerId="ADAL" clId="{C61AE37C-7C3D-4806-9475-8B488D4880E5}" dt="2025-02-24T09:08:36.668" v="3825"/>
        <pc:sldMkLst>
          <pc:docMk/>
          <pc:sldMk cId="1093314712" sldId="343"/>
        </pc:sldMkLst>
      </pc:sldChg>
      <pc:sldChg chg="addSp delSp modSp mod ord modShow modNotesTx">
        <pc:chgData name="Fastenbauer Verena BZBS" userId="45b6df41-4b91-4cc5-abd3-0c7bf4bccde2" providerId="ADAL" clId="{C61AE37C-7C3D-4806-9475-8B488D4880E5}" dt="2025-02-24T09:08:36.668" v="3825"/>
        <pc:sldMkLst>
          <pc:docMk/>
          <pc:sldMk cId="248626687" sldId="344"/>
        </pc:sldMkLst>
      </pc:sldChg>
      <pc:sldChg chg="modSp mod ord modShow">
        <pc:chgData name="Fastenbauer Verena BZBS" userId="45b6df41-4b91-4cc5-abd3-0c7bf4bccde2" providerId="ADAL" clId="{C61AE37C-7C3D-4806-9475-8B488D4880E5}" dt="2025-02-24T09:08:36.668" v="3825"/>
        <pc:sldMkLst>
          <pc:docMk/>
          <pc:sldMk cId="1036130342" sldId="345"/>
        </pc:sldMkLst>
      </pc:sldChg>
      <pc:sldChg chg="addSp delSp modSp mod delAnim modAnim modNotesTx">
        <pc:chgData name="Fastenbauer Verena BZBS" userId="45b6df41-4b91-4cc5-abd3-0c7bf4bccde2" providerId="ADAL" clId="{C61AE37C-7C3D-4806-9475-8B488D4880E5}" dt="2025-02-24T09:05:33.582" v="3404" actId="20577"/>
        <pc:sldMkLst>
          <pc:docMk/>
          <pc:sldMk cId="1386915992" sldId="346"/>
        </pc:sldMkLst>
      </pc:sldChg>
      <pc:sldChg chg="mod ord modShow">
        <pc:chgData name="Fastenbauer Verena BZBS" userId="45b6df41-4b91-4cc5-abd3-0c7bf4bccde2" providerId="ADAL" clId="{C61AE37C-7C3D-4806-9475-8B488D4880E5}" dt="2025-02-06T17:09:08.874" v="2233" actId="729"/>
        <pc:sldMkLst>
          <pc:docMk/>
          <pc:sldMk cId="2667106852" sldId="348"/>
        </pc:sldMkLst>
      </pc:sldChg>
      <pc:sldChg chg="addSp delSp modSp mod modAnim modNotesTx">
        <pc:chgData name="Fastenbauer Verena BZBS" userId="45b6df41-4b91-4cc5-abd3-0c7bf4bccde2" providerId="ADAL" clId="{C61AE37C-7C3D-4806-9475-8B488D4880E5}" dt="2025-02-03T22:52:04.383" v="1663" actId="1076"/>
        <pc:sldMkLst>
          <pc:docMk/>
          <pc:sldMk cId="2954997329" sldId="349"/>
        </pc:sldMkLst>
      </pc:sldChg>
      <pc:sldChg chg="addSp delSp modSp add mod delAnim modAnim modNotesTx">
        <pc:chgData name="Fastenbauer Verena BZBS" userId="45b6df41-4b91-4cc5-abd3-0c7bf4bccde2" providerId="ADAL" clId="{C61AE37C-7C3D-4806-9475-8B488D4880E5}" dt="2025-02-03T22:44:07.963" v="1547" actId="20577"/>
        <pc:sldMkLst>
          <pc:docMk/>
          <pc:sldMk cId="3867327300" sldId="350"/>
        </pc:sldMkLst>
      </pc:sldChg>
      <pc:sldChg chg="addSp delSp modSp add mod modNotesTx">
        <pc:chgData name="Fastenbauer Verena BZBS" userId="45b6df41-4b91-4cc5-abd3-0c7bf4bccde2" providerId="ADAL" clId="{C61AE37C-7C3D-4806-9475-8B488D4880E5}" dt="2025-02-24T09:07:46.357" v="3822" actId="20577"/>
        <pc:sldMkLst>
          <pc:docMk/>
          <pc:sldMk cId="1039972796" sldId="351"/>
        </pc:sldMkLst>
      </pc:sldChg>
      <pc:sldChg chg="addSp delSp modSp del mod">
        <pc:chgData name="Fastenbauer Verena BZBS" userId="45b6df41-4b91-4cc5-abd3-0c7bf4bccde2" providerId="ADAL" clId="{C61AE37C-7C3D-4806-9475-8B488D4880E5}" dt="2025-02-06T17:03:43.046" v="2046" actId="47"/>
        <pc:sldMkLst>
          <pc:docMk/>
          <pc:sldMk cId="1475825169" sldId="351"/>
        </pc:sldMkLst>
      </pc:sldChg>
      <pc:sldChg chg="addSp delSp modSp add mod">
        <pc:chgData name="Fastenbauer Verena BZBS" userId="45b6df41-4b91-4cc5-abd3-0c7bf4bccde2" providerId="ADAL" clId="{C61AE37C-7C3D-4806-9475-8B488D4880E5}" dt="2025-02-24T12:31:53.337" v="4291" actId="1076"/>
        <pc:sldMkLst>
          <pc:docMk/>
          <pc:sldMk cId="1692187426" sldId="352"/>
        </pc:sldMkLst>
      </pc:sldChg>
      <pc:sldChg chg="addSp delSp modSp add mod">
        <pc:chgData name="Fastenbauer Verena BZBS" userId="45b6df41-4b91-4cc5-abd3-0c7bf4bccde2" providerId="ADAL" clId="{C61AE37C-7C3D-4806-9475-8B488D4880E5}" dt="2025-02-24T12:28:16.326" v="4268" actId="732"/>
        <pc:sldMkLst>
          <pc:docMk/>
          <pc:sldMk cId="2569838278" sldId="353"/>
        </pc:sldMkLst>
      </pc:sldChg>
      <pc:sldChg chg="addSp delSp modSp add mod modAnim">
        <pc:chgData name="Fastenbauer Verena BZBS" userId="45b6df41-4b91-4cc5-abd3-0c7bf4bccde2" providerId="ADAL" clId="{C61AE37C-7C3D-4806-9475-8B488D4880E5}" dt="2025-02-24T12:17:54.982" v="3892" actId="20577"/>
        <pc:sldMkLst>
          <pc:docMk/>
          <pc:sldMk cId="2232206801" sldId="354"/>
        </pc:sldMkLst>
      </pc:sldChg>
      <pc:sldChg chg="addSp delSp modSp add mod">
        <pc:chgData name="Fastenbauer Verena BZBS" userId="45b6df41-4b91-4cc5-abd3-0c7bf4bccde2" providerId="ADAL" clId="{C61AE37C-7C3D-4806-9475-8B488D4880E5}" dt="2025-02-24T12:21:07.483" v="3985" actId="14100"/>
        <pc:sldMkLst>
          <pc:docMk/>
          <pc:sldMk cId="1162677550" sldId="355"/>
        </pc:sldMkLst>
      </pc:sldChg>
    </pc:docChg>
  </pc:docChgLst>
  <pc:docChgLst>
    <pc:chgData name="Fastenbauer Verena BZBS" userId="45b6df41-4b91-4cc5-abd3-0c7bf4bccde2" providerId="ADAL" clId="{010C4FB1-D3EC-42CE-8B1E-DAB011F446A2}"/>
    <pc:docChg chg="undo redo custSel addSld delSld modSld sldOrd">
      <pc:chgData name="Fastenbauer Verena BZBS" userId="45b6df41-4b91-4cc5-abd3-0c7bf4bccde2" providerId="ADAL" clId="{010C4FB1-D3EC-42CE-8B1E-DAB011F446A2}" dt="2024-11-25T16:45:42.430" v="12249" actId="20577"/>
      <pc:docMkLst>
        <pc:docMk/>
      </pc:docMkLst>
      <pc:sldChg chg="delSp modSp mod modNotesTx">
        <pc:chgData name="Fastenbauer Verena BZBS" userId="45b6df41-4b91-4cc5-abd3-0c7bf4bccde2" providerId="ADAL" clId="{010C4FB1-D3EC-42CE-8B1E-DAB011F446A2}" dt="2024-11-25T16:20:29.395" v="12225" actId="20577"/>
        <pc:sldMkLst>
          <pc:docMk/>
          <pc:sldMk cId="1923728705" sldId="259"/>
        </pc:sldMkLst>
      </pc:sldChg>
      <pc:sldChg chg="addSp delSp modSp mod ord">
        <pc:chgData name="Fastenbauer Verena BZBS" userId="45b6df41-4b91-4cc5-abd3-0c7bf4bccde2" providerId="ADAL" clId="{010C4FB1-D3EC-42CE-8B1E-DAB011F446A2}" dt="2024-11-25T16:45:42.430" v="12249" actId="20577"/>
        <pc:sldMkLst>
          <pc:docMk/>
          <pc:sldMk cId="3258706771" sldId="271"/>
        </pc:sldMkLst>
      </pc:sldChg>
      <pc:sldChg chg="delSp del">
        <pc:chgData name="Fastenbauer Verena BZBS" userId="45b6df41-4b91-4cc5-abd3-0c7bf4bccde2" providerId="ADAL" clId="{010C4FB1-D3EC-42CE-8B1E-DAB011F446A2}" dt="2024-11-24T19:17:46.822" v="257" actId="47"/>
        <pc:sldMkLst>
          <pc:docMk/>
          <pc:sldMk cId="3073792093" sldId="276"/>
        </pc:sldMkLst>
      </pc:sldChg>
      <pc:sldChg chg="del">
        <pc:chgData name="Fastenbauer Verena BZBS" userId="45b6df41-4b91-4cc5-abd3-0c7bf4bccde2" providerId="ADAL" clId="{010C4FB1-D3EC-42CE-8B1E-DAB011F446A2}" dt="2024-11-24T19:45:54.022" v="1204" actId="47"/>
        <pc:sldMkLst>
          <pc:docMk/>
          <pc:sldMk cId="2499295865" sldId="278"/>
        </pc:sldMkLst>
      </pc:sldChg>
      <pc:sldChg chg="mod modShow">
        <pc:chgData name="Fastenbauer Verena BZBS" userId="45b6df41-4b91-4cc5-abd3-0c7bf4bccde2" providerId="ADAL" clId="{010C4FB1-D3EC-42CE-8B1E-DAB011F446A2}" dt="2024-11-24T20:54:03.642" v="4534" actId="729"/>
        <pc:sldMkLst>
          <pc:docMk/>
          <pc:sldMk cId="2248991661" sldId="280"/>
        </pc:sldMkLst>
      </pc:sldChg>
      <pc:sldChg chg="del">
        <pc:chgData name="Fastenbauer Verena BZBS" userId="45b6df41-4b91-4cc5-abd3-0c7bf4bccde2" providerId="ADAL" clId="{010C4FB1-D3EC-42CE-8B1E-DAB011F446A2}" dt="2024-11-24T19:17:27.597" v="256" actId="47"/>
        <pc:sldMkLst>
          <pc:docMk/>
          <pc:sldMk cId="4173523143" sldId="283"/>
        </pc:sldMkLst>
      </pc:sldChg>
      <pc:sldChg chg="mod ord modShow">
        <pc:chgData name="Fastenbauer Verena BZBS" userId="45b6df41-4b91-4cc5-abd3-0c7bf4bccde2" providerId="ADAL" clId="{010C4FB1-D3EC-42CE-8B1E-DAB011F446A2}" dt="2024-11-24T20:53:51.501" v="4533"/>
        <pc:sldMkLst>
          <pc:docMk/>
          <pc:sldMk cId="4087919285" sldId="293"/>
        </pc:sldMkLst>
      </pc:sldChg>
      <pc:sldChg chg="del">
        <pc:chgData name="Fastenbauer Verena BZBS" userId="45b6df41-4b91-4cc5-abd3-0c7bf4bccde2" providerId="ADAL" clId="{010C4FB1-D3EC-42CE-8B1E-DAB011F446A2}" dt="2024-11-24T19:45:54.022" v="1204" actId="47"/>
        <pc:sldMkLst>
          <pc:docMk/>
          <pc:sldMk cId="681427256" sldId="294"/>
        </pc:sldMkLst>
      </pc:sldChg>
      <pc:sldChg chg="del">
        <pc:chgData name="Fastenbauer Verena BZBS" userId="45b6df41-4b91-4cc5-abd3-0c7bf4bccde2" providerId="ADAL" clId="{010C4FB1-D3EC-42CE-8B1E-DAB011F446A2}" dt="2024-11-24T19:45:54.022" v="1204" actId="47"/>
        <pc:sldMkLst>
          <pc:docMk/>
          <pc:sldMk cId="3114750753" sldId="295"/>
        </pc:sldMkLst>
      </pc:sldChg>
      <pc:sldChg chg="del">
        <pc:chgData name="Fastenbauer Verena BZBS" userId="45b6df41-4b91-4cc5-abd3-0c7bf4bccde2" providerId="ADAL" clId="{010C4FB1-D3EC-42CE-8B1E-DAB011F446A2}" dt="2024-11-24T19:45:54.022" v="1204" actId="47"/>
        <pc:sldMkLst>
          <pc:docMk/>
          <pc:sldMk cId="4092884516" sldId="296"/>
        </pc:sldMkLst>
      </pc:sldChg>
      <pc:sldChg chg="del">
        <pc:chgData name="Fastenbauer Verena BZBS" userId="45b6df41-4b91-4cc5-abd3-0c7bf4bccde2" providerId="ADAL" clId="{010C4FB1-D3EC-42CE-8B1E-DAB011F446A2}" dt="2024-11-24T19:45:54.022" v="1204" actId="47"/>
        <pc:sldMkLst>
          <pc:docMk/>
          <pc:sldMk cId="1534778688" sldId="297"/>
        </pc:sldMkLst>
      </pc:sldChg>
      <pc:sldChg chg="del">
        <pc:chgData name="Fastenbauer Verena BZBS" userId="45b6df41-4b91-4cc5-abd3-0c7bf4bccde2" providerId="ADAL" clId="{010C4FB1-D3EC-42CE-8B1E-DAB011F446A2}" dt="2024-11-24T19:45:54.022" v="1204" actId="47"/>
        <pc:sldMkLst>
          <pc:docMk/>
          <pc:sldMk cId="2664058542" sldId="298"/>
        </pc:sldMkLst>
      </pc:sldChg>
      <pc:sldChg chg="del">
        <pc:chgData name="Fastenbauer Verena BZBS" userId="45b6df41-4b91-4cc5-abd3-0c7bf4bccde2" providerId="ADAL" clId="{010C4FB1-D3EC-42CE-8B1E-DAB011F446A2}" dt="2024-11-24T19:45:54.022" v="1204" actId="47"/>
        <pc:sldMkLst>
          <pc:docMk/>
          <pc:sldMk cId="3692494733" sldId="300"/>
        </pc:sldMkLst>
      </pc:sldChg>
      <pc:sldChg chg="mod modShow">
        <pc:chgData name="Fastenbauer Verena BZBS" userId="45b6df41-4b91-4cc5-abd3-0c7bf4bccde2" providerId="ADAL" clId="{010C4FB1-D3EC-42CE-8B1E-DAB011F446A2}" dt="2024-11-24T20:54:03.642" v="4534" actId="729"/>
        <pc:sldMkLst>
          <pc:docMk/>
          <pc:sldMk cId="2285717232" sldId="301"/>
        </pc:sldMkLst>
      </pc:sldChg>
      <pc:sldChg chg="modSp mod modShow">
        <pc:chgData name="Fastenbauer Verena BZBS" userId="45b6df41-4b91-4cc5-abd3-0c7bf4bccde2" providerId="ADAL" clId="{010C4FB1-D3EC-42CE-8B1E-DAB011F446A2}" dt="2024-11-24T20:54:03.642" v="4534" actId="729"/>
        <pc:sldMkLst>
          <pc:docMk/>
          <pc:sldMk cId="1117753908" sldId="302"/>
        </pc:sldMkLst>
      </pc:sldChg>
      <pc:sldChg chg="addSp delSp modSp mod modShow">
        <pc:chgData name="Fastenbauer Verena BZBS" userId="45b6df41-4b91-4cc5-abd3-0c7bf4bccde2" providerId="ADAL" clId="{010C4FB1-D3EC-42CE-8B1E-DAB011F446A2}" dt="2024-11-24T20:54:03.642" v="4534" actId="729"/>
        <pc:sldMkLst>
          <pc:docMk/>
          <pc:sldMk cId="1378858916" sldId="303"/>
        </pc:sldMkLst>
      </pc:sldChg>
      <pc:sldChg chg="mod modShow">
        <pc:chgData name="Fastenbauer Verena BZBS" userId="45b6df41-4b91-4cc5-abd3-0c7bf4bccde2" providerId="ADAL" clId="{010C4FB1-D3EC-42CE-8B1E-DAB011F446A2}" dt="2024-11-24T20:54:03.642" v="4534" actId="729"/>
        <pc:sldMkLst>
          <pc:docMk/>
          <pc:sldMk cId="1416187376" sldId="304"/>
        </pc:sldMkLst>
      </pc:sldChg>
      <pc:sldChg chg="mod modShow">
        <pc:chgData name="Fastenbauer Verena BZBS" userId="45b6df41-4b91-4cc5-abd3-0c7bf4bccde2" providerId="ADAL" clId="{010C4FB1-D3EC-42CE-8B1E-DAB011F446A2}" dt="2024-11-24T20:54:03.642" v="4534" actId="729"/>
        <pc:sldMkLst>
          <pc:docMk/>
          <pc:sldMk cId="3262692939" sldId="305"/>
        </pc:sldMkLst>
      </pc:sldChg>
      <pc:sldChg chg="modSp add mod">
        <pc:chgData name="Fastenbauer Verena BZBS" userId="45b6df41-4b91-4cc5-abd3-0c7bf4bccde2" providerId="ADAL" clId="{010C4FB1-D3EC-42CE-8B1E-DAB011F446A2}" dt="2024-11-25T14:53:08.185" v="11376" actId="14100"/>
        <pc:sldMkLst>
          <pc:docMk/>
          <pc:sldMk cId="3225671059" sldId="306"/>
        </pc:sldMkLst>
      </pc:sldChg>
      <pc:sldChg chg="modSp add mod modShow">
        <pc:chgData name="Fastenbauer Verena BZBS" userId="45b6df41-4b91-4cc5-abd3-0c7bf4bccde2" providerId="ADAL" clId="{010C4FB1-D3EC-42CE-8B1E-DAB011F446A2}" dt="2024-11-24T20:54:03.642" v="4534" actId="729"/>
        <pc:sldMkLst>
          <pc:docMk/>
          <pc:sldMk cId="1455269648" sldId="307"/>
        </pc:sldMkLst>
      </pc:sldChg>
      <pc:sldChg chg="modSp add mod">
        <pc:chgData name="Fastenbauer Verena BZBS" userId="45b6df41-4b91-4cc5-abd3-0c7bf4bccde2" providerId="ADAL" clId="{010C4FB1-D3EC-42CE-8B1E-DAB011F446A2}" dt="2024-11-24T22:07:03.996" v="8124" actId="20577"/>
        <pc:sldMkLst>
          <pc:docMk/>
          <pc:sldMk cId="2543145330" sldId="308"/>
        </pc:sldMkLst>
      </pc:sldChg>
      <pc:sldChg chg="modSp add mod">
        <pc:chgData name="Fastenbauer Verena BZBS" userId="45b6df41-4b91-4cc5-abd3-0c7bf4bccde2" providerId="ADAL" clId="{010C4FB1-D3EC-42CE-8B1E-DAB011F446A2}" dt="2024-11-24T22:07:24.785" v="8176" actId="20577"/>
        <pc:sldMkLst>
          <pc:docMk/>
          <pc:sldMk cId="1482025451" sldId="309"/>
        </pc:sldMkLst>
      </pc:sldChg>
      <pc:sldChg chg="modSp add mod">
        <pc:chgData name="Fastenbauer Verena BZBS" userId="45b6df41-4b91-4cc5-abd3-0c7bf4bccde2" providerId="ADAL" clId="{010C4FB1-D3EC-42CE-8B1E-DAB011F446A2}" dt="2024-11-25T14:02:13.754" v="9451" actId="20577"/>
        <pc:sldMkLst>
          <pc:docMk/>
          <pc:sldMk cId="2916561173" sldId="310"/>
        </pc:sldMkLst>
      </pc:sldChg>
      <pc:sldChg chg="modSp add mod">
        <pc:chgData name="Fastenbauer Verena BZBS" userId="45b6df41-4b91-4cc5-abd3-0c7bf4bccde2" providerId="ADAL" clId="{010C4FB1-D3EC-42CE-8B1E-DAB011F446A2}" dt="2024-11-24T21:55:12.136" v="7763" actId="20577"/>
        <pc:sldMkLst>
          <pc:docMk/>
          <pc:sldMk cId="1798622342" sldId="311"/>
        </pc:sldMkLst>
      </pc:sldChg>
      <pc:sldChg chg="modSp add mod">
        <pc:chgData name="Fastenbauer Verena BZBS" userId="45b6df41-4b91-4cc5-abd3-0c7bf4bccde2" providerId="ADAL" clId="{010C4FB1-D3EC-42CE-8B1E-DAB011F446A2}" dt="2024-11-24T21:21:06.692" v="5974" actId="20577"/>
        <pc:sldMkLst>
          <pc:docMk/>
          <pc:sldMk cId="211779696" sldId="312"/>
        </pc:sldMkLst>
      </pc:sldChg>
      <pc:sldChg chg="modSp add mod">
        <pc:chgData name="Fastenbauer Verena BZBS" userId="45b6df41-4b91-4cc5-abd3-0c7bf4bccde2" providerId="ADAL" clId="{010C4FB1-D3EC-42CE-8B1E-DAB011F446A2}" dt="2024-11-25T14:46:20.391" v="11373" actId="20577"/>
        <pc:sldMkLst>
          <pc:docMk/>
          <pc:sldMk cId="2225953712" sldId="313"/>
        </pc:sldMkLst>
      </pc:sldChg>
      <pc:sldChg chg="delSp modSp add mod ord">
        <pc:chgData name="Fastenbauer Verena BZBS" userId="45b6df41-4b91-4cc5-abd3-0c7bf4bccde2" providerId="ADAL" clId="{010C4FB1-D3EC-42CE-8B1E-DAB011F446A2}" dt="2024-11-25T16:21:14.661" v="12235" actId="14100"/>
        <pc:sldMkLst>
          <pc:docMk/>
          <pc:sldMk cId="3746563748" sldId="314"/>
        </pc:sldMkLst>
      </pc:sldChg>
      <pc:sldChg chg="modSp add mod">
        <pc:chgData name="Fastenbauer Verena BZBS" userId="45b6df41-4b91-4cc5-abd3-0c7bf4bccde2" providerId="ADAL" clId="{010C4FB1-D3EC-42CE-8B1E-DAB011F446A2}" dt="2024-11-25T16:15:42.045" v="12221" actId="20577"/>
        <pc:sldMkLst>
          <pc:docMk/>
          <pc:sldMk cId="4043492219" sldId="315"/>
        </pc:sldMkLst>
      </pc:sldChg>
    </pc:docChg>
  </pc:docChgLst>
  <pc:docChgLst>
    <pc:chgData name="Fastenbauer Verena BZBS" userId="45b6df41-4b91-4cc5-abd3-0c7bf4bccde2" providerId="ADAL" clId="{4B8B2BCF-5962-46F5-B3C7-8FAA88E08361}"/>
    <pc:docChg chg="undo custSel addSld delSld modSld sldOrd">
      <pc:chgData name="Fastenbauer Verena BZBS" userId="45b6df41-4b91-4cc5-abd3-0c7bf4bccde2" providerId="ADAL" clId="{4B8B2BCF-5962-46F5-B3C7-8FAA88E08361}" dt="2025-03-17T12:21:10.229" v="8112" actId="20577"/>
      <pc:docMkLst>
        <pc:docMk/>
      </pc:docMkLst>
      <pc:sldChg chg="modNotesTx">
        <pc:chgData name="Fastenbauer Verena BZBS" userId="45b6df41-4b91-4cc5-abd3-0c7bf4bccde2" providerId="ADAL" clId="{4B8B2BCF-5962-46F5-B3C7-8FAA88E08361}" dt="2025-03-10T08:12:34.108" v="3131" actId="20577"/>
        <pc:sldMkLst>
          <pc:docMk/>
          <pc:sldMk cId="2543145330" sldId="308"/>
        </pc:sldMkLst>
      </pc:sldChg>
      <pc:sldChg chg="modSp mod modAnim modNotesTx">
        <pc:chgData name="Fastenbauer Verena BZBS" userId="45b6df41-4b91-4cc5-abd3-0c7bf4bccde2" providerId="ADAL" clId="{4B8B2BCF-5962-46F5-B3C7-8FAA88E08361}" dt="2025-03-10T08:12:14.583" v="3115" actId="6549"/>
        <pc:sldMkLst>
          <pc:docMk/>
          <pc:sldMk cId="1620445921" sldId="325"/>
        </pc:sldMkLst>
      </pc:sldChg>
      <pc:sldChg chg="addSp modSp mod modNotesTx">
        <pc:chgData name="Fastenbauer Verena BZBS" userId="45b6df41-4b91-4cc5-abd3-0c7bf4bccde2" providerId="ADAL" clId="{4B8B2BCF-5962-46F5-B3C7-8FAA88E08361}" dt="2025-03-17T12:09:38.377" v="7729" actId="14100"/>
        <pc:sldMkLst>
          <pc:docMk/>
          <pc:sldMk cId="3032635294" sldId="326"/>
        </pc:sldMkLst>
      </pc:sldChg>
      <pc:sldChg chg="modNotesTx">
        <pc:chgData name="Fastenbauer Verena BZBS" userId="45b6df41-4b91-4cc5-abd3-0c7bf4bccde2" providerId="ADAL" clId="{4B8B2BCF-5962-46F5-B3C7-8FAA88E08361}" dt="2025-03-10T08:12:03.264" v="3107" actId="6549"/>
        <pc:sldMkLst>
          <pc:docMk/>
          <pc:sldMk cId="1260001982" sldId="327"/>
        </pc:sldMkLst>
      </pc:sldChg>
      <pc:sldChg chg="del">
        <pc:chgData name="Fastenbauer Verena BZBS" userId="45b6df41-4b91-4cc5-abd3-0c7bf4bccde2" providerId="ADAL" clId="{4B8B2BCF-5962-46F5-B3C7-8FAA88E08361}" dt="2025-03-10T09:25:24.162" v="7524" actId="47"/>
        <pc:sldMkLst>
          <pc:docMk/>
          <pc:sldMk cId="3751053320" sldId="328"/>
        </pc:sldMkLst>
      </pc:sldChg>
      <pc:sldChg chg="modSp mod modNotesTx">
        <pc:chgData name="Fastenbauer Verena BZBS" userId="45b6df41-4b91-4cc5-abd3-0c7bf4bccde2" providerId="ADAL" clId="{4B8B2BCF-5962-46F5-B3C7-8FAA88E08361}" dt="2025-03-10T12:16:27.550" v="7598" actId="20577"/>
        <pc:sldMkLst>
          <pc:docMk/>
          <pc:sldMk cId="3180638155" sldId="329"/>
        </pc:sldMkLst>
      </pc:sldChg>
      <pc:sldChg chg="addSp modSp mod modNotesTx">
        <pc:chgData name="Fastenbauer Verena BZBS" userId="45b6df41-4b91-4cc5-abd3-0c7bf4bccde2" providerId="ADAL" clId="{4B8B2BCF-5962-46F5-B3C7-8FAA88E08361}" dt="2025-03-17T12:11:35.592" v="7758" actId="1076"/>
        <pc:sldMkLst>
          <pc:docMk/>
          <pc:sldMk cId="3193697865" sldId="330"/>
        </pc:sldMkLst>
      </pc:sldChg>
      <pc:sldChg chg="addSp delSp del mod">
        <pc:chgData name="Fastenbauer Verena BZBS" userId="45b6df41-4b91-4cc5-abd3-0c7bf4bccde2" providerId="ADAL" clId="{4B8B2BCF-5962-46F5-B3C7-8FAA88E08361}" dt="2025-03-10T09:25:24.162" v="7524" actId="47"/>
        <pc:sldMkLst>
          <pc:docMk/>
          <pc:sldMk cId="444218057" sldId="338"/>
        </pc:sldMkLst>
      </pc:sldChg>
      <pc:sldChg chg="del">
        <pc:chgData name="Fastenbauer Verena BZBS" userId="45b6df41-4b91-4cc5-abd3-0c7bf4bccde2" providerId="ADAL" clId="{4B8B2BCF-5962-46F5-B3C7-8FAA88E08361}" dt="2025-03-10T09:25:24.162" v="7524" actId="47"/>
        <pc:sldMkLst>
          <pc:docMk/>
          <pc:sldMk cId="1007052158" sldId="339"/>
        </pc:sldMkLst>
      </pc:sldChg>
      <pc:sldChg chg="del">
        <pc:chgData name="Fastenbauer Verena BZBS" userId="45b6df41-4b91-4cc5-abd3-0c7bf4bccde2" providerId="ADAL" clId="{4B8B2BCF-5962-46F5-B3C7-8FAA88E08361}" dt="2025-03-10T09:25:24.162" v="7524" actId="47"/>
        <pc:sldMkLst>
          <pc:docMk/>
          <pc:sldMk cId="1093314712" sldId="343"/>
        </pc:sldMkLst>
      </pc:sldChg>
      <pc:sldChg chg="del">
        <pc:chgData name="Fastenbauer Verena BZBS" userId="45b6df41-4b91-4cc5-abd3-0c7bf4bccde2" providerId="ADAL" clId="{4B8B2BCF-5962-46F5-B3C7-8FAA88E08361}" dt="2025-03-10T09:25:24.162" v="7524" actId="47"/>
        <pc:sldMkLst>
          <pc:docMk/>
          <pc:sldMk cId="248626687" sldId="344"/>
        </pc:sldMkLst>
      </pc:sldChg>
      <pc:sldChg chg="del">
        <pc:chgData name="Fastenbauer Verena BZBS" userId="45b6df41-4b91-4cc5-abd3-0c7bf4bccde2" providerId="ADAL" clId="{4B8B2BCF-5962-46F5-B3C7-8FAA88E08361}" dt="2025-03-10T09:25:24.162" v="7524" actId="47"/>
        <pc:sldMkLst>
          <pc:docMk/>
          <pc:sldMk cId="1036130342" sldId="345"/>
        </pc:sldMkLst>
      </pc:sldChg>
      <pc:sldChg chg="modNotesTx">
        <pc:chgData name="Fastenbauer Verena BZBS" userId="45b6df41-4b91-4cc5-abd3-0c7bf4bccde2" providerId="ADAL" clId="{4B8B2BCF-5962-46F5-B3C7-8FAA88E08361}" dt="2025-03-10T08:33:53.208" v="4281" actId="20577"/>
        <pc:sldMkLst>
          <pc:docMk/>
          <pc:sldMk cId="1386915992" sldId="346"/>
        </pc:sldMkLst>
      </pc:sldChg>
      <pc:sldChg chg="modNotesTx">
        <pc:chgData name="Fastenbauer Verena BZBS" userId="45b6df41-4b91-4cc5-abd3-0c7bf4bccde2" providerId="ADAL" clId="{4B8B2BCF-5962-46F5-B3C7-8FAA88E08361}" dt="2025-03-10T08:12:06.539" v="3109" actId="6549"/>
        <pc:sldMkLst>
          <pc:docMk/>
          <pc:sldMk cId="3061922495" sldId="347"/>
        </pc:sldMkLst>
      </pc:sldChg>
      <pc:sldChg chg="del">
        <pc:chgData name="Fastenbauer Verena BZBS" userId="45b6df41-4b91-4cc5-abd3-0c7bf4bccde2" providerId="ADAL" clId="{4B8B2BCF-5962-46F5-B3C7-8FAA88E08361}" dt="2025-03-10T09:25:24.162" v="7524" actId="47"/>
        <pc:sldMkLst>
          <pc:docMk/>
          <pc:sldMk cId="2667106852" sldId="348"/>
        </pc:sldMkLst>
      </pc:sldChg>
      <pc:sldChg chg="modSp modNotesTx">
        <pc:chgData name="Fastenbauer Verena BZBS" userId="45b6df41-4b91-4cc5-abd3-0c7bf4bccde2" providerId="ADAL" clId="{4B8B2BCF-5962-46F5-B3C7-8FAA88E08361}" dt="2025-03-17T12:03:44.854" v="7636" actId="1076"/>
        <pc:sldMkLst>
          <pc:docMk/>
          <pc:sldMk cId="2954997329" sldId="349"/>
        </pc:sldMkLst>
      </pc:sldChg>
      <pc:sldChg chg="modSp mod modNotesTx">
        <pc:chgData name="Fastenbauer Verena BZBS" userId="45b6df41-4b91-4cc5-abd3-0c7bf4bccde2" providerId="ADAL" clId="{4B8B2BCF-5962-46F5-B3C7-8FAA88E08361}" dt="2025-03-10T08:12:39.151" v="3132"/>
        <pc:sldMkLst>
          <pc:docMk/>
          <pc:sldMk cId="3867327300" sldId="350"/>
        </pc:sldMkLst>
      </pc:sldChg>
      <pc:sldChg chg="modSp mod modNotesTx">
        <pc:chgData name="Fastenbauer Verena BZBS" userId="45b6df41-4b91-4cc5-abd3-0c7bf4bccde2" providerId="ADAL" clId="{4B8B2BCF-5962-46F5-B3C7-8FAA88E08361}" dt="2025-03-17T12:12:41.573" v="7763" actId="20577"/>
        <pc:sldMkLst>
          <pc:docMk/>
          <pc:sldMk cId="1039972796" sldId="351"/>
        </pc:sldMkLst>
      </pc:sldChg>
      <pc:sldChg chg="addSp modSp mod modNotesTx">
        <pc:chgData name="Fastenbauer Verena BZBS" userId="45b6df41-4b91-4cc5-abd3-0c7bf4bccde2" providerId="ADAL" clId="{4B8B2BCF-5962-46F5-B3C7-8FAA88E08361}" dt="2025-03-10T09:06:32.189" v="6296" actId="20577"/>
        <pc:sldMkLst>
          <pc:docMk/>
          <pc:sldMk cId="1692187426" sldId="352"/>
        </pc:sldMkLst>
      </pc:sldChg>
      <pc:sldChg chg="modNotesTx">
        <pc:chgData name="Fastenbauer Verena BZBS" userId="45b6df41-4b91-4cc5-abd3-0c7bf4bccde2" providerId="ADAL" clId="{4B8B2BCF-5962-46F5-B3C7-8FAA88E08361}" dt="2025-03-10T08:44:58.944" v="4908" actId="20577"/>
        <pc:sldMkLst>
          <pc:docMk/>
          <pc:sldMk cId="2569838278" sldId="353"/>
        </pc:sldMkLst>
      </pc:sldChg>
      <pc:sldChg chg="modSp mod modNotesTx">
        <pc:chgData name="Fastenbauer Verena BZBS" userId="45b6df41-4b91-4cc5-abd3-0c7bf4bccde2" providerId="ADAL" clId="{4B8B2BCF-5962-46F5-B3C7-8FAA88E08361}" dt="2025-03-10T08:39:36.590" v="4560" actId="6549"/>
        <pc:sldMkLst>
          <pc:docMk/>
          <pc:sldMk cId="2232206801" sldId="354"/>
        </pc:sldMkLst>
      </pc:sldChg>
      <pc:sldChg chg="modNotesTx">
        <pc:chgData name="Fastenbauer Verena BZBS" userId="45b6df41-4b91-4cc5-abd3-0c7bf4bccde2" providerId="ADAL" clId="{4B8B2BCF-5962-46F5-B3C7-8FAA88E08361}" dt="2025-03-10T08:34:54.499" v="4292"/>
        <pc:sldMkLst>
          <pc:docMk/>
          <pc:sldMk cId="1162677550" sldId="355"/>
        </pc:sldMkLst>
      </pc:sldChg>
      <pc:sldChg chg="addSp delSp modSp add mod modNotesTx">
        <pc:chgData name="Fastenbauer Verena BZBS" userId="45b6df41-4b91-4cc5-abd3-0c7bf4bccde2" providerId="ADAL" clId="{4B8B2BCF-5962-46F5-B3C7-8FAA88E08361}" dt="2025-03-10T09:02:03.180" v="5893" actId="21"/>
        <pc:sldMkLst>
          <pc:docMk/>
          <pc:sldMk cId="422311655" sldId="356"/>
        </pc:sldMkLst>
      </pc:sldChg>
      <pc:sldChg chg="addSp delSp modSp add mod modNotesTx">
        <pc:chgData name="Fastenbauer Verena BZBS" userId="45b6df41-4b91-4cc5-abd3-0c7bf4bccde2" providerId="ADAL" clId="{4B8B2BCF-5962-46F5-B3C7-8FAA88E08361}" dt="2025-03-10T09:08:30.879" v="6353" actId="20577"/>
        <pc:sldMkLst>
          <pc:docMk/>
          <pc:sldMk cId="3557714332" sldId="357"/>
        </pc:sldMkLst>
      </pc:sldChg>
      <pc:sldChg chg="add del">
        <pc:chgData name="Fastenbauer Verena BZBS" userId="45b6df41-4b91-4cc5-abd3-0c7bf4bccde2" providerId="ADAL" clId="{4B8B2BCF-5962-46F5-B3C7-8FAA88E08361}" dt="2025-03-10T08:51:49.432" v="5144"/>
        <pc:sldMkLst>
          <pc:docMk/>
          <pc:sldMk cId="4040531607" sldId="357"/>
        </pc:sldMkLst>
      </pc:sldChg>
      <pc:sldChg chg="addSp delSp modSp add mod modNotesTx">
        <pc:chgData name="Fastenbauer Verena BZBS" userId="45b6df41-4b91-4cc5-abd3-0c7bf4bccde2" providerId="ADAL" clId="{4B8B2BCF-5962-46F5-B3C7-8FAA88E08361}" dt="2025-03-10T09:09:42.677" v="6366" actId="21"/>
        <pc:sldMkLst>
          <pc:docMk/>
          <pc:sldMk cId="1054145550" sldId="358"/>
        </pc:sldMkLst>
      </pc:sldChg>
      <pc:sldChg chg="addSp delSp modSp add mod modNotesTx">
        <pc:chgData name="Fastenbauer Verena BZBS" userId="45b6df41-4b91-4cc5-abd3-0c7bf4bccde2" providerId="ADAL" clId="{4B8B2BCF-5962-46F5-B3C7-8FAA88E08361}" dt="2025-03-10T09:19:21.017" v="7258" actId="20577"/>
        <pc:sldMkLst>
          <pc:docMk/>
          <pc:sldMk cId="2274807186" sldId="359"/>
        </pc:sldMkLst>
      </pc:sldChg>
      <pc:sldChg chg="delSp modSp add mod ord modShow modNotesTx">
        <pc:chgData name="Fastenbauer Verena BZBS" userId="45b6df41-4b91-4cc5-abd3-0c7bf4bccde2" providerId="ADAL" clId="{4B8B2BCF-5962-46F5-B3C7-8FAA88E08361}" dt="2025-03-10T12:23:08.754" v="7603" actId="729"/>
        <pc:sldMkLst>
          <pc:docMk/>
          <pc:sldMk cId="1852855095" sldId="360"/>
        </pc:sldMkLst>
      </pc:sldChg>
      <pc:sldChg chg="addSp delSp modSp add mod ord modShow modNotesTx">
        <pc:chgData name="Fastenbauer Verena BZBS" userId="45b6df41-4b91-4cc5-abd3-0c7bf4bccde2" providerId="ADAL" clId="{4B8B2BCF-5962-46F5-B3C7-8FAA88E08361}" dt="2025-03-10T12:23:08.754" v="7603" actId="729"/>
        <pc:sldMkLst>
          <pc:docMk/>
          <pc:sldMk cId="3018232996" sldId="361"/>
        </pc:sldMkLst>
      </pc:sldChg>
      <pc:sldChg chg="addSp delSp modSp add mod modClrScheme delAnim modAnim chgLayout modNotesTx">
        <pc:chgData name="Fastenbauer Verena BZBS" userId="45b6df41-4b91-4cc5-abd3-0c7bf4bccde2" providerId="ADAL" clId="{4B8B2BCF-5962-46F5-B3C7-8FAA88E08361}" dt="2025-03-17T12:21:10.229" v="8112" actId="20577"/>
        <pc:sldMkLst>
          <pc:docMk/>
          <pc:sldMk cId="2842590399" sldId="362"/>
        </pc:sldMkLst>
      </pc:sldChg>
    </pc:docChg>
  </pc:docChgLst>
  <pc:docChgLst>
    <pc:chgData name="Fastenbauer Verena BZBS" userId="45b6df41-4b91-4cc5-abd3-0c7bf4bccde2" providerId="ADAL" clId="{F5299118-5518-4EB6-96A9-FA54A2732C15}"/>
    <pc:docChg chg="custSel addSld modSld">
      <pc:chgData name="Fastenbauer Verena BZBS" userId="45b6df41-4b91-4cc5-abd3-0c7bf4bccde2" providerId="ADAL" clId="{F5299118-5518-4EB6-96A9-FA54A2732C15}" dt="2024-12-18T17:23:28.304" v="1773" actId="20577"/>
      <pc:docMkLst>
        <pc:docMk/>
      </pc:docMkLst>
      <pc:sldChg chg="modSp add mod">
        <pc:chgData name="Fastenbauer Verena BZBS" userId="45b6df41-4b91-4cc5-abd3-0c7bf4bccde2" providerId="ADAL" clId="{F5299118-5518-4EB6-96A9-FA54A2732C15}" dt="2024-12-18T17:23:28.304" v="1773" actId="20577"/>
        <pc:sldMkLst>
          <pc:docMk/>
          <pc:sldMk cId="2691922986" sldId="324"/>
        </pc:sldMkLst>
      </pc:sldChg>
    </pc:docChg>
  </pc:docChgLst>
  <pc:docChgLst>
    <pc:chgData name="Danilo Just, Smartfeld" userId="8f980c14-96e4-4b8e-8404-bd064d91e6eb" providerId="ADAL" clId="{78713819-58BB-4E02-8DC4-D431F18D2DA0}"/>
    <pc:docChg chg="undo custSel addSld delSld modSld sldOrd replTag">
      <pc:chgData name="Danilo Just, Smartfeld" userId="8f980c14-96e4-4b8e-8404-bd064d91e6eb" providerId="ADAL" clId="{78713819-58BB-4E02-8DC4-D431F18D2DA0}" dt="2023-09-03T19:41:38.034" v="51479" actId="20577"/>
      <pc:docMkLst>
        <pc:docMk/>
      </pc:docMkLst>
      <pc:sldChg chg="addSp delSp modSp mod">
        <pc:chgData name="Danilo Just, Smartfeld" userId="8f980c14-96e4-4b8e-8404-bd064d91e6eb" providerId="ADAL" clId="{78713819-58BB-4E02-8DC4-D431F18D2DA0}" dt="2023-09-03T17:06:27.480" v="1184"/>
        <pc:sldMkLst>
          <pc:docMk/>
          <pc:sldMk cId="1923728705" sldId="259"/>
        </pc:sldMkLst>
      </pc:sldChg>
      <pc:sldChg chg="del">
        <pc:chgData name="Danilo Just, Smartfeld" userId="8f980c14-96e4-4b8e-8404-bd064d91e6eb" providerId="ADAL" clId="{78713819-58BB-4E02-8DC4-D431F18D2DA0}" dt="2023-09-03T16:47:19.872" v="691" actId="47"/>
        <pc:sldMkLst>
          <pc:docMk/>
          <pc:sldMk cId="3981172462" sldId="260"/>
        </pc:sldMkLst>
      </pc:sldChg>
      <pc:sldChg chg="addSp delSp modSp mod ord">
        <pc:chgData name="Danilo Just, Smartfeld" userId="8f980c14-96e4-4b8e-8404-bd064d91e6eb" providerId="ADAL" clId="{78713819-58BB-4E02-8DC4-D431F18D2DA0}" dt="2023-09-03T17:01:36.799" v="1130" actId="1076"/>
        <pc:sldMkLst>
          <pc:docMk/>
          <pc:sldMk cId="3151877700" sldId="265"/>
        </pc:sldMkLst>
      </pc:sldChg>
      <pc:sldChg chg="addSp delSp modSp add mod">
        <pc:chgData name="Danilo Just, Smartfeld" userId="8f980c14-96e4-4b8e-8404-bd064d91e6eb" providerId="ADAL" clId="{78713819-58BB-4E02-8DC4-D431F18D2DA0}" dt="2023-09-03T16:15:57.241" v="248" actId="20577"/>
        <pc:sldMkLst>
          <pc:docMk/>
          <pc:sldMk cId="299715731" sldId="266"/>
        </pc:sldMkLst>
      </pc:sldChg>
      <pc:sldChg chg="addSp delSp modSp add mod">
        <pc:chgData name="Danilo Just, Smartfeld" userId="8f980c14-96e4-4b8e-8404-bd064d91e6eb" providerId="ADAL" clId="{78713819-58BB-4E02-8DC4-D431F18D2DA0}" dt="2023-09-03T17:01:00.583" v="1126" actId="1076"/>
        <pc:sldMkLst>
          <pc:docMk/>
          <pc:sldMk cId="4019944773" sldId="267"/>
        </pc:sldMkLst>
      </pc:sldChg>
      <pc:sldChg chg="addSp delSp modSp new add mod ord">
        <pc:chgData name="Danilo Just, Smartfeld" userId="8f980c14-96e4-4b8e-8404-bd064d91e6eb" providerId="ADAL" clId="{78713819-58BB-4E02-8DC4-D431F18D2DA0}" dt="2023-09-03T16:52:33.026" v="911"/>
        <pc:sldMkLst>
          <pc:docMk/>
          <pc:sldMk cId="1496847234" sldId="268"/>
        </pc:sldMkLst>
      </pc:sldChg>
      <pc:sldChg chg="addSp delSp modSp new add mod ord chgLayout">
        <pc:chgData name="Danilo Just, Smartfeld" userId="8f980c14-96e4-4b8e-8404-bd064d91e6eb" providerId="ADAL" clId="{78713819-58BB-4E02-8DC4-D431F18D2DA0}" dt="2023-09-03T19:22:11.721" v="42931" actId="1076"/>
        <pc:sldMkLst>
          <pc:docMk/>
          <pc:sldMk cId="1455471644" sldId="269"/>
        </pc:sldMkLst>
      </pc:sldChg>
      <pc:sldChg chg="addSp delSp modSp add mod">
        <pc:chgData name="Danilo Just, Smartfeld" userId="8f980c14-96e4-4b8e-8404-bd064d91e6eb" providerId="ADAL" clId="{78713819-58BB-4E02-8DC4-D431F18D2DA0}" dt="2023-09-03T16:56:48.859" v="1037" actId="27636"/>
        <pc:sldMkLst>
          <pc:docMk/>
          <pc:sldMk cId="4068411576" sldId="270"/>
        </pc:sldMkLst>
      </pc:sldChg>
      <pc:sldChg chg="addSp delSp modSp add mod">
        <pc:chgData name="Danilo Just, Smartfeld" userId="8f980c14-96e4-4b8e-8404-bd064d91e6eb" providerId="ADAL" clId="{78713819-58BB-4E02-8DC4-D431F18D2DA0}" dt="2023-09-03T16:50:15.924" v="791" actId="14"/>
        <pc:sldMkLst>
          <pc:docMk/>
          <pc:sldMk cId="3258706771" sldId="271"/>
        </pc:sldMkLst>
      </pc:sldChg>
      <pc:sldChg chg="addSp delSp modSp add mod ord">
        <pc:chgData name="Danilo Just, Smartfeld" userId="8f980c14-96e4-4b8e-8404-bd064d91e6eb" providerId="ADAL" clId="{78713819-58BB-4E02-8DC4-D431F18D2DA0}" dt="2023-09-03T18:37:09.457" v="1242" actId="1076"/>
        <pc:sldMkLst>
          <pc:docMk/>
          <pc:sldMk cId="2100530340" sldId="272"/>
        </pc:sldMkLst>
      </pc:sldChg>
      <pc:sldChg chg="addSp delSp modSp add mod">
        <pc:chgData name="Danilo Just, Smartfeld" userId="8f980c14-96e4-4b8e-8404-bd064d91e6eb" providerId="ADAL" clId="{78713819-58BB-4E02-8DC4-D431F18D2DA0}" dt="2023-09-03T19:40:48.937" v="51447" actId="14100"/>
        <pc:sldMkLst>
          <pc:docMk/>
          <pc:sldMk cId="3217386679" sldId="273"/>
        </pc:sldMkLst>
      </pc:sldChg>
      <pc:sldChg chg="addSp delSp modSp add mod ord modAnim">
        <pc:chgData name="Danilo Just, Smartfeld" userId="8f980c14-96e4-4b8e-8404-bd064d91e6eb" providerId="ADAL" clId="{78713819-58BB-4E02-8DC4-D431F18D2DA0}" dt="2023-09-03T18:38:22.891" v="1261"/>
        <pc:sldMkLst>
          <pc:docMk/>
          <pc:sldMk cId="562192829" sldId="274"/>
        </pc:sldMkLst>
      </pc:sldChg>
      <pc:sldChg chg="addSp delSp modSp add mod ord delAnim modAnim">
        <pc:chgData name="Danilo Just, Smartfeld" userId="8f980c14-96e4-4b8e-8404-bd064d91e6eb" providerId="ADAL" clId="{78713819-58BB-4E02-8DC4-D431F18D2DA0}" dt="2023-09-03T18:38:28.661" v="1271"/>
        <pc:sldMkLst>
          <pc:docMk/>
          <pc:sldMk cId="3599213672" sldId="275"/>
        </pc:sldMkLst>
      </pc:sldChg>
      <pc:sldChg chg="addSp delSp modSp add mod">
        <pc:chgData name="Danilo Just, Smartfeld" userId="8f980c14-96e4-4b8e-8404-bd064d91e6eb" providerId="ADAL" clId="{78713819-58BB-4E02-8DC4-D431F18D2DA0}" dt="2023-09-03T19:40:26.535" v="51445"/>
        <pc:sldMkLst>
          <pc:docMk/>
          <pc:sldMk cId="3073792093" sldId="276"/>
        </pc:sldMkLst>
      </pc:sldChg>
      <pc:sldChg chg="addSp delSp modSp new add mod ord">
        <pc:chgData name="Danilo Just, Smartfeld" userId="8f980c14-96e4-4b8e-8404-bd064d91e6eb" providerId="ADAL" clId="{78713819-58BB-4E02-8DC4-D431F18D2DA0}" dt="2023-09-03T19:36:56.603" v="48202"/>
        <pc:sldMkLst>
          <pc:docMk/>
          <pc:sldMk cId="3630766346" sldId="277"/>
        </pc:sldMkLst>
      </pc:sldChg>
      <pc:sldChg chg="addSp delSp modSp add mod">
        <pc:chgData name="Danilo Just, Smartfeld" userId="8f980c14-96e4-4b8e-8404-bd064d91e6eb" providerId="ADAL" clId="{78713819-58BB-4E02-8DC4-D431F18D2DA0}" dt="2023-09-03T19:36:36.568" v="48200" actId="1076"/>
        <pc:sldMkLst>
          <pc:docMk/>
          <pc:sldMk cId="2499295865" sldId="278"/>
        </pc:sldMkLst>
      </pc:sldChg>
      <pc:sldChg chg="addSp modSp new add mod">
        <pc:chgData name="Danilo Just, Smartfeld" userId="8f980c14-96e4-4b8e-8404-bd064d91e6eb" providerId="ADAL" clId="{78713819-58BB-4E02-8DC4-D431F18D2DA0}" dt="2023-09-03T19:41:38.034" v="51479" actId="20577"/>
        <pc:sldMkLst>
          <pc:docMk/>
          <pc:sldMk cId="681682262" sldId="279"/>
        </pc:sldMkLst>
      </pc:sldChg>
    </pc:docChg>
  </pc:docChgLst>
  <pc:docChgLst>
    <pc:chgData name="Danilo Just, Smartfeld" userId="8f980c14-96e4-4b8e-8404-bd064d91e6eb" providerId="ADAL" clId="{5A01FD9D-4B31-45FE-AFEA-9D54198ED01C}"/>
    <pc:docChg chg="undo custSel addSld delSld modSld sldOrd replTag">
      <pc:chgData name="Danilo Just, Smartfeld" userId="8f980c14-96e4-4b8e-8404-bd064d91e6eb" providerId="ADAL" clId="{5A01FD9D-4B31-45FE-AFEA-9D54198ED01C}" dt="2023-11-23T20:21:28.175" v="3225" actId="47"/>
      <pc:docMkLst>
        <pc:docMk/>
      </pc:docMkLst>
      <pc:sldChg chg="ord">
        <pc:chgData name="Danilo Just, Smartfeld" userId="8f980c14-96e4-4b8e-8404-bd064d91e6eb" providerId="ADAL" clId="{5A01FD9D-4B31-45FE-AFEA-9D54198ED01C}" dt="2023-11-23T20:02:48.233" v="2803"/>
        <pc:sldMkLst>
          <pc:docMk/>
          <pc:sldMk cId="3258706771" sldId="271"/>
        </pc:sldMkLst>
      </pc:sldChg>
      <pc:sldChg chg="addSp delSp modSp mod">
        <pc:chgData name="Danilo Just, Smartfeld" userId="8f980c14-96e4-4b8e-8404-bd064d91e6eb" providerId="ADAL" clId="{5A01FD9D-4B31-45FE-AFEA-9D54198ED01C}" dt="2023-11-23T18:59:52.184" v="526"/>
        <pc:sldMkLst>
          <pc:docMk/>
          <pc:sldMk cId="3073792093" sldId="276"/>
        </pc:sldMkLst>
      </pc:sldChg>
      <pc:sldChg chg="addSp delSp modSp mod">
        <pc:chgData name="Danilo Just, Smartfeld" userId="8f980c14-96e4-4b8e-8404-bd064d91e6eb" providerId="ADAL" clId="{5A01FD9D-4B31-45FE-AFEA-9D54198ED01C}" dt="2023-11-23T20:21:00.575" v="3223"/>
        <pc:sldMkLst>
          <pc:docMk/>
          <pc:sldMk cId="2499295865" sldId="278"/>
        </pc:sldMkLst>
      </pc:sldChg>
      <pc:sldChg chg="del">
        <pc:chgData name="Danilo Just, Smartfeld" userId="8f980c14-96e4-4b8e-8404-bd064d91e6eb" providerId="ADAL" clId="{5A01FD9D-4B31-45FE-AFEA-9D54198ED01C}" dt="2023-11-23T20:20:41.001" v="3129" actId="47"/>
        <pc:sldMkLst>
          <pc:docMk/>
          <pc:sldMk cId="681682262" sldId="279"/>
        </pc:sldMkLst>
      </pc:sldChg>
      <pc:sldChg chg="del">
        <pc:chgData name="Danilo Just, Smartfeld" userId="8f980c14-96e4-4b8e-8404-bd064d91e6eb" providerId="ADAL" clId="{5A01FD9D-4B31-45FE-AFEA-9D54198ED01C}" dt="2023-11-23T20:20:39.459" v="3128" actId="47"/>
        <pc:sldMkLst>
          <pc:docMk/>
          <pc:sldMk cId="1902186029" sldId="281"/>
        </pc:sldMkLst>
      </pc:sldChg>
      <pc:sldChg chg="del">
        <pc:chgData name="Danilo Just, Smartfeld" userId="8f980c14-96e4-4b8e-8404-bd064d91e6eb" providerId="ADAL" clId="{5A01FD9D-4B31-45FE-AFEA-9D54198ED01C}" dt="2023-11-23T20:20:44.110" v="3130" actId="47"/>
        <pc:sldMkLst>
          <pc:docMk/>
          <pc:sldMk cId="3258358254" sldId="286"/>
        </pc:sldMkLst>
      </pc:sldChg>
      <pc:sldChg chg="del">
        <pc:chgData name="Danilo Just, Smartfeld" userId="8f980c14-96e4-4b8e-8404-bd064d91e6eb" providerId="ADAL" clId="{5A01FD9D-4B31-45FE-AFEA-9D54198ED01C}" dt="2023-11-23T20:20:33.970" v="3126" actId="47"/>
        <pc:sldMkLst>
          <pc:docMk/>
          <pc:sldMk cId="3668841539" sldId="287"/>
        </pc:sldMkLst>
      </pc:sldChg>
      <pc:sldChg chg="del">
        <pc:chgData name="Danilo Just, Smartfeld" userId="8f980c14-96e4-4b8e-8404-bd064d91e6eb" providerId="ADAL" clId="{5A01FD9D-4B31-45FE-AFEA-9D54198ED01C}" dt="2023-11-23T20:20:36.343" v="3127" actId="47"/>
        <pc:sldMkLst>
          <pc:docMk/>
          <pc:sldMk cId="2655056148" sldId="288"/>
        </pc:sldMkLst>
      </pc:sldChg>
      <pc:sldChg chg="del">
        <pc:chgData name="Danilo Just, Smartfeld" userId="8f980c14-96e4-4b8e-8404-bd064d91e6eb" providerId="ADAL" clId="{5A01FD9D-4B31-45FE-AFEA-9D54198ED01C}" dt="2023-11-23T19:40:09.105" v="1833" actId="47"/>
        <pc:sldMkLst>
          <pc:docMk/>
          <pc:sldMk cId="3136010514" sldId="289"/>
        </pc:sldMkLst>
      </pc:sldChg>
      <pc:sldChg chg="del">
        <pc:chgData name="Danilo Just, Smartfeld" userId="8f980c14-96e4-4b8e-8404-bd064d91e6eb" providerId="ADAL" clId="{5A01FD9D-4B31-45FE-AFEA-9D54198ED01C}" dt="2023-11-23T20:20:31.138" v="3124" actId="47"/>
        <pc:sldMkLst>
          <pc:docMk/>
          <pc:sldMk cId="552785335" sldId="290"/>
        </pc:sldMkLst>
      </pc:sldChg>
      <pc:sldChg chg="del">
        <pc:chgData name="Danilo Just, Smartfeld" userId="8f980c14-96e4-4b8e-8404-bd064d91e6eb" providerId="ADAL" clId="{5A01FD9D-4B31-45FE-AFEA-9D54198ED01C}" dt="2023-11-23T20:20:32.649" v="3125" actId="47"/>
        <pc:sldMkLst>
          <pc:docMk/>
          <pc:sldMk cId="440583281" sldId="291"/>
        </pc:sldMkLst>
      </pc:sldChg>
      <pc:sldChg chg="addSp delSp modSp new add del mod ord">
        <pc:chgData name="Danilo Just, Smartfeld" userId="8f980c14-96e4-4b8e-8404-bd064d91e6eb" providerId="ADAL" clId="{5A01FD9D-4B31-45FE-AFEA-9D54198ED01C}" dt="2023-11-23T20:07:34.097" v="3000" actId="47"/>
        <pc:sldMkLst>
          <pc:docMk/>
          <pc:sldMk cId="791315257" sldId="292"/>
        </pc:sldMkLst>
      </pc:sldChg>
      <pc:sldChg chg="addSp delSp modSp add mod ord chgLayout">
        <pc:chgData name="Danilo Just, Smartfeld" userId="8f980c14-96e4-4b8e-8404-bd064d91e6eb" providerId="ADAL" clId="{5A01FD9D-4B31-45FE-AFEA-9D54198ED01C}" dt="2023-11-23T20:19:56.548" v="3123"/>
        <pc:sldMkLst>
          <pc:docMk/>
          <pc:sldMk cId="4087919285" sldId="293"/>
        </pc:sldMkLst>
      </pc:sldChg>
      <pc:sldChg chg="addSp delSp modSp add mod">
        <pc:chgData name="Danilo Just, Smartfeld" userId="8f980c14-96e4-4b8e-8404-bd064d91e6eb" providerId="ADAL" clId="{5A01FD9D-4B31-45FE-AFEA-9D54198ED01C}" dt="2023-11-23T20:03:19.335" v="2813" actId="20577"/>
        <pc:sldMkLst>
          <pc:docMk/>
          <pc:sldMk cId="681427256" sldId="294"/>
        </pc:sldMkLst>
      </pc:sldChg>
      <pc:sldChg chg="addSp delSp modSp add mod">
        <pc:chgData name="Danilo Just, Smartfeld" userId="8f980c14-96e4-4b8e-8404-bd064d91e6eb" providerId="ADAL" clId="{5A01FD9D-4B31-45FE-AFEA-9D54198ED01C}" dt="2023-11-23T20:03:44.999" v="2814" actId="20577"/>
        <pc:sldMkLst>
          <pc:docMk/>
          <pc:sldMk cId="3114750753" sldId="295"/>
        </pc:sldMkLst>
      </pc:sldChg>
      <pc:sldChg chg="modSp add mod">
        <pc:chgData name="Danilo Just, Smartfeld" userId="8f980c14-96e4-4b8e-8404-bd064d91e6eb" providerId="ADAL" clId="{5A01FD9D-4B31-45FE-AFEA-9D54198ED01C}" dt="2023-11-23T20:02:29.697" v="2739"/>
        <pc:sldMkLst>
          <pc:docMk/>
          <pc:sldMk cId="4092884516" sldId="296"/>
        </pc:sldMkLst>
      </pc:sldChg>
      <pc:sldChg chg="modSp add mod">
        <pc:chgData name="Danilo Just, Smartfeld" userId="8f980c14-96e4-4b8e-8404-bd064d91e6eb" providerId="ADAL" clId="{5A01FD9D-4B31-45FE-AFEA-9D54198ED01C}" dt="2023-11-23T20:04:29.049" v="2841" actId="5793"/>
        <pc:sldMkLst>
          <pc:docMk/>
          <pc:sldMk cId="1534778688" sldId="297"/>
        </pc:sldMkLst>
      </pc:sldChg>
      <pc:sldChg chg="addSp delSp modSp add mod">
        <pc:chgData name="Danilo Just, Smartfeld" userId="8f980c14-96e4-4b8e-8404-bd064d91e6eb" providerId="ADAL" clId="{5A01FD9D-4B31-45FE-AFEA-9D54198ED01C}" dt="2023-11-23T20:06:33.652" v="2997"/>
        <pc:sldMkLst>
          <pc:docMk/>
          <pc:sldMk cId="2664058542" sldId="298"/>
        </pc:sldMkLst>
      </pc:sldChg>
      <pc:sldChg chg="delSp modSp add del mod">
        <pc:chgData name="Danilo Just, Smartfeld" userId="8f980c14-96e4-4b8e-8404-bd064d91e6eb" providerId="ADAL" clId="{5A01FD9D-4B31-45FE-AFEA-9D54198ED01C}" dt="2023-11-23T19:58:43.627" v="2518" actId="47"/>
        <pc:sldMkLst>
          <pc:docMk/>
          <pc:sldMk cId="3406012225" sldId="299"/>
        </pc:sldMkLst>
      </pc:sldChg>
      <pc:sldChg chg="addSp delSp modSp add mod">
        <pc:chgData name="Danilo Just, Smartfeld" userId="8f980c14-96e4-4b8e-8404-bd064d91e6eb" providerId="ADAL" clId="{5A01FD9D-4B31-45FE-AFEA-9D54198ED01C}" dt="2023-11-23T20:14:31.697" v="3072" actId="20577"/>
        <pc:sldMkLst>
          <pc:docMk/>
          <pc:sldMk cId="3692494733" sldId="300"/>
        </pc:sldMkLst>
      </pc:sldChg>
      <pc:sldChg chg="addSp delSp modSp new add mod">
        <pc:chgData name="Danilo Just, Smartfeld" userId="8f980c14-96e4-4b8e-8404-bd064d91e6eb" providerId="ADAL" clId="{5A01FD9D-4B31-45FE-AFEA-9D54198ED01C}" dt="2023-11-23T20:19:39.951" v="3119" actId="732"/>
        <pc:sldMkLst>
          <pc:docMk/>
          <pc:sldMk cId="2285717232" sldId="301"/>
        </pc:sldMkLst>
      </pc:sldChg>
      <pc:sldChg chg="add del">
        <pc:chgData name="Danilo Just, Smartfeld" userId="8f980c14-96e4-4b8e-8404-bd064d91e6eb" providerId="ADAL" clId="{5A01FD9D-4B31-45FE-AFEA-9D54198ED01C}" dt="2023-11-23T20:21:28.175" v="3225" actId="47"/>
        <pc:sldMkLst>
          <pc:docMk/>
          <pc:sldMk cId="2058430927" sldId="302"/>
        </pc:sldMkLst>
      </pc:sldChg>
      <pc:sldChg chg="add del">
        <pc:chgData name="Danilo Just, Smartfeld" userId="8f980c14-96e4-4b8e-8404-bd064d91e6eb" providerId="ADAL" clId="{5A01FD9D-4B31-45FE-AFEA-9D54198ED01C}" dt="2023-11-23T20:06:37.659" v="2998" actId="47"/>
        <pc:sldMkLst>
          <pc:docMk/>
          <pc:sldMk cId="3805990400" sldId="302"/>
        </pc:sldMkLst>
      </pc:sldChg>
    </pc:docChg>
  </pc:docChgLst>
  <pc:docChgLst>
    <pc:chgData name="Fastenbauer Verena BZBS" userId="45b6df41-4b91-4cc5-abd3-0c7bf4bccde2" providerId="ADAL" clId="{F9ABE688-57D0-49EF-91FC-2E67B74F1267}"/>
    <pc:docChg chg="undo custSel addSld delSld modSld">
      <pc:chgData name="Fastenbauer Verena BZBS" userId="45b6df41-4b91-4cc5-abd3-0c7bf4bccde2" providerId="ADAL" clId="{F9ABE688-57D0-49EF-91FC-2E67B74F1267}" dt="2025-04-28T08:48:02.379" v="497" actId="14100"/>
      <pc:docMkLst>
        <pc:docMk/>
      </pc:docMkLst>
      <pc:sldChg chg="delSp modSp mod">
        <pc:chgData name="Fastenbauer Verena BZBS" userId="45b6df41-4b91-4cc5-abd3-0c7bf4bccde2" providerId="ADAL" clId="{F9ABE688-57D0-49EF-91FC-2E67B74F1267}" dt="2025-04-28T08:46:58.378" v="484" actId="6549"/>
        <pc:sldMkLst>
          <pc:docMk/>
          <pc:sldMk cId="1531498092" sldId="363"/>
        </pc:sldMkLst>
      </pc:sldChg>
      <pc:sldChg chg="modSp mod">
        <pc:chgData name="Fastenbauer Verena BZBS" userId="45b6df41-4b91-4cc5-abd3-0c7bf4bccde2" providerId="ADAL" clId="{F9ABE688-57D0-49EF-91FC-2E67B74F1267}" dt="2025-04-28T08:48:02.379" v="497" actId="14100"/>
        <pc:sldMkLst>
          <pc:docMk/>
          <pc:sldMk cId="1709290519" sldId="369"/>
        </pc:sldMkLst>
      </pc:sldChg>
      <pc:sldChg chg="modSp mod">
        <pc:chgData name="Fastenbauer Verena BZBS" userId="45b6df41-4b91-4cc5-abd3-0c7bf4bccde2" providerId="ADAL" clId="{F9ABE688-57D0-49EF-91FC-2E67B74F1267}" dt="2025-04-28T08:39:22.282" v="436" actId="20577"/>
        <pc:sldMkLst>
          <pc:docMk/>
          <pc:sldMk cId="3852394223" sldId="370"/>
        </pc:sldMkLst>
      </pc:sldChg>
      <pc:sldChg chg="addSp delSp modSp add mod">
        <pc:chgData name="Fastenbauer Verena BZBS" userId="45b6df41-4b91-4cc5-abd3-0c7bf4bccde2" providerId="ADAL" clId="{F9ABE688-57D0-49EF-91FC-2E67B74F1267}" dt="2025-04-28T08:47:35.236" v="493" actId="20577"/>
        <pc:sldMkLst>
          <pc:docMk/>
          <pc:sldMk cId="2534171146" sldId="371"/>
        </pc:sldMkLst>
      </pc:sldChg>
      <pc:sldChg chg="addSp delSp modSp add mod">
        <pc:chgData name="Fastenbauer Verena BZBS" userId="45b6df41-4b91-4cc5-abd3-0c7bf4bccde2" providerId="ADAL" clId="{F9ABE688-57D0-49EF-91FC-2E67B74F1267}" dt="2025-04-28T08:39:12.344" v="434" actId="20577"/>
        <pc:sldMkLst>
          <pc:docMk/>
          <pc:sldMk cId="2740734093" sldId="372"/>
        </pc:sldMkLst>
      </pc:sldChg>
      <pc:sldChg chg="addSp delSp modSp add del mod">
        <pc:chgData name="Fastenbauer Verena BZBS" userId="45b6df41-4b91-4cc5-abd3-0c7bf4bccde2" providerId="ADAL" clId="{F9ABE688-57D0-49EF-91FC-2E67B74F1267}" dt="2025-04-28T08:29:01.906" v="331" actId="47"/>
        <pc:sldMkLst>
          <pc:docMk/>
          <pc:sldMk cId="3066292116" sldId="373"/>
        </pc:sldMkLst>
      </pc:sldChg>
      <pc:sldChg chg="modSp add mod">
        <pc:chgData name="Fastenbauer Verena BZBS" userId="45b6df41-4b91-4cc5-abd3-0c7bf4bccde2" providerId="ADAL" clId="{F9ABE688-57D0-49EF-91FC-2E67B74F1267}" dt="2025-04-28T08:47:49.139" v="494" actId="14100"/>
        <pc:sldMkLst>
          <pc:docMk/>
          <pc:sldMk cId="4042320609" sldId="374"/>
        </pc:sldMkLst>
      </pc:sldChg>
      <pc:sldChg chg="modSp add mod">
        <pc:chgData name="Fastenbauer Verena BZBS" userId="45b6df41-4b91-4cc5-abd3-0c7bf4bccde2" providerId="ADAL" clId="{F9ABE688-57D0-49EF-91FC-2E67B74F1267}" dt="2025-04-28T08:37:18.676" v="419" actId="20577"/>
        <pc:sldMkLst>
          <pc:docMk/>
          <pc:sldMk cId="1358502172" sldId="375"/>
        </pc:sldMkLst>
      </pc:sldChg>
      <pc:sldChg chg="addSp delSp modSp add mod">
        <pc:chgData name="Fastenbauer Verena BZBS" userId="45b6df41-4b91-4cc5-abd3-0c7bf4bccde2" providerId="ADAL" clId="{F9ABE688-57D0-49EF-91FC-2E67B74F1267}" dt="2025-04-28T08:37:15.878" v="418" actId="20577"/>
        <pc:sldMkLst>
          <pc:docMk/>
          <pc:sldMk cId="3545882915" sldId="376"/>
        </pc:sldMkLst>
      </pc:sldChg>
      <pc:sldChg chg="addSp delSp modSp add mod">
        <pc:chgData name="Fastenbauer Verena BZBS" userId="45b6df41-4b91-4cc5-abd3-0c7bf4bccde2" providerId="ADAL" clId="{F9ABE688-57D0-49EF-91FC-2E67B74F1267}" dt="2025-04-28T08:37:30.309" v="421" actId="20577"/>
        <pc:sldMkLst>
          <pc:docMk/>
          <pc:sldMk cId="481978561" sldId="377"/>
        </pc:sldMkLst>
      </pc:sldChg>
      <pc:sldChg chg="addSp delSp modSp add mod">
        <pc:chgData name="Fastenbauer Verena BZBS" userId="45b6df41-4b91-4cc5-abd3-0c7bf4bccde2" providerId="ADAL" clId="{F9ABE688-57D0-49EF-91FC-2E67B74F1267}" dt="2025-04-28T08:38:47.380" v="432" actId="1035"/>
        <pc:sldMkLst>
          <pc:docMk/>
          <pc:sldMk cId="3628637218" sldId="378"/>
        </pc:sldMkLst>
      </pc:sldChg>
    </pc:docChg>
  </pc:docChgLst>
  <pc:docChgLst>
    <pc:chgData name="Fastenbauer Verena BZBS" userId="45b6df41-4b91-4cc5-abd3-0c7bf4bccde2" providerId="ADAL" clId="{EF66059F-3CA8-4134-8A4E-E2DCC2FC3184}"/>
    <pc:docChg chg="undo custSel addSld delSld modSld sldOrd">
      <pc:chgData name="Fastenbauer Verena BZBS" userId="45b6df41-4b91-4cc5-abd3-0c7bf4bccde2" providerId="ADAL" clId="{EF66059F-3CA8-4134-8A4E-E2DCC2FC3184}" dt="2024-12-02T20:37:47.223" v="5809" actId="20577"/>
      <pc:docMkLst>
        <pc:docMk/>
      </pc:docMkLst>
      <pc:sldChg chg="addSp delSp modSp mod">
        <pc:chgData name="Fastenbauer Verena BZBS" userId="45b6df41-4b91-4cc5-abd3-0c7bf4bccde2" providerId="ADAL" clId="{EF66059F-3CA8-4134-8A4E-E2DCC2FC3184}" dt="2024-12-02T20:02:04.345" v="5502"/>
        <pc:sldMkLst>
          <pc:docMk/>
          <pc:sldMk cId="1923728705" sldId="259"/>
        </pc:sldMkLst>
      </pc:sldChg>
      <pc:sldChg chg="addSp modSp mod">
        <pc:chgData name="Fastenbauer Verena BZBS" userId="45b6df41-4b91-4cc5-abd3-0c7bf4bccde2" providerId="ADAL" clId="{EF66059F-3CA8-4134-8A4E-E2DCC2FC3184}" dt="2024-12-02T19:57:49.383" v="5474" actId="1076"/>
        <pc:sldMkLst>
          <pc:docMk/>
          <pc:sldMk cId="3258706771" sldId="271"/>
        </pc:sldMkLst>
      </pc:sldChg>
      <pc:sldChg chg="del">
        <pc:chgData name="Fastenbauer Verena BZBS" userId="45b6df41-4b91-4cc5-abd3-0c7bf4bccde2" providerId="ADAL" clId="{EF66059F-3CA8-4134-8A4E-E2DCC2FC3184}" dt="2024-12-01T21:49:02.889" v="1" actId="47"/>
        <pc:sldMkLst>
          <pc:docMk/>
          <pc:sldMk cId="2248991661" sldId="280"/>
        </pc:sldMkLst>
      </pc:sldChg>
      <pc:sldChg chg="del">
        <pc:chgData name="Fastenbauer Verena BZBS" userId="45b6df41-4b91-4cc5-abd3-0c7bf4bccde2" providerId="ADAL" clId="{EF66059F-3CA8-4134-8A4E-E2DCC2FC3184}" dt="2024-12-01T21:49:02.889" v="1" actId="47"/>
        <pc:sldMkLst>
          <pc:docMk/>
          <pc:sldMk cId="4087919285" sldId="293"/>
        </pc:sldMkLst>
      </pc:sldChg>
      <pc:sldChg chg="del">
        <pc:chgData name="Fastenbauer Verena BZBS" userId="45b6df41-4b91-4cc5-abd3-0c7bf4bccde2" providerId="ADAL" clId="{EF66059F-3CA8-4134-8A4E-E2DCC2FC3184}" dt="2024-12-01T21:49:02.889" v="1" actId="47"/>
        <pc:sldMkLst>
          <pc:docMk/>
          <pc:sldMk cId="2285717232" sldId="301"/>
        </pc:sldMkLst>
      </pc:sldChg>
      <pc:sldChg chg="del">
        <pc:chgData name="Fastenbauer Verena BZBS" userId="45b6df41-4b91-4cc5-abd3-0c7bf4bccde2" providerId="ADAL" clId="{EF66059F-3CA8-4134-8A4E-E2DCC2FC3184}" dt="2024-12-01T21:49:02.889" v="1" actId="47"/>
        <pc:sldMkLst>
          <pc:docMk/>
          <pc:sldMk cId="1117753908" sldId="302"/>
        </pc:sldMkLst>
      </pc:sldChg>
      <pc:sldChg chg="del">
        <pc:chgData name="Fastenbauer Verena BZBS" userId="45b6df41-4b91-4cc5-abd3-0c7bf4bccde2" providerId="ADAL" clId="{EF66059F-3CA8-4134-8A4E-E2DCC2FC3184}" dt="2024-12-01T21:49:02.889" v="1" actId="47"/>
        <pc:sldMkLst>
          <pc:docMk/>
          <pc:sldMk cId="1378858916" sldId="303"/>
        </pc:sldMkLst>
      </pc:sldChg>
      <pc:sldChg chg="del">
        <pc:chgData name="Fastenbauer Verena BZBS" userId="45b6df41-4b91-4cc5-abd3-0c7bf4bccde2" providerId="ADAL" clId="{EF66059F-3CA8-4134-8A4E-E2DCC2FC3184}" dt="2024-12-01T21:49:02.889" v="1" actId="47"/>
        <pc:sldMkLst>
          <pc:docMk/>
          <pc:sldMk cId="1416187376" sldId="304"/>
        </pc:sldMkLst>
      </pc:sldChg>
      <pc:sldChg chg="del">
        <pc:chgData name="Fastenbauer Verena BZBS" userId="45b6df41-4b91-4cc5-abd3-0c7bf4bccde2" providerId="ADAL" clId="{EF66059F-3CA8-4134-8A4E-E2DCC2FC3184}" dt="2024-12-01T21:49:02.889" v="1" actId="47"/>
        <pc:sldMkLst>
          <pc:docMk/>
          <pc:sldMk cId="3262692939" sldId="305"/>
        </pc:sldMkLst>
      </pc:sldChg>
      <pc:sldChg chg="modSp mod">
        <pc:chgData name="Fastenbauer Verena BZBS" userId="45b6df41-4b91-4cc5-abd3-0c7bf4bccde2" providerId="ADAL" clId="{EF66059F-3CA8-4134-8A4E-E2DCC2FC3184}" dt="2024-12-02T20:11:42.464" v="5509" actId="313"/>
        <pc:sldMkLst>
          <pc:docMk/>
          <pc:sldMk cId="3225671059" sldId="306"/>
        </pc:sldMkLst>
      </pc:sldChg>
      <pc:sldChg chg="del">
        <pc:chgData name="Fastenbauer Verena BZBS" userId="45b6df41-4b91-4cc5-abd3-0c7bf4bccde2" providerId="ADAL" clId="{EF66059F-3CA8-4134-8A4E-E2DCC2FC3184}" dt="2024-12-01T21:49:02.889" v="1" actId="47"/>
        <pc:sldMkLst>
          <pc:docMk/>
          <pc:sldMk cId="1455269648" sldId="307"/>
        </pc:sldMkLst>
      </pc:sldChg>
      <pc:sldChg chg="addSp delSp modSp mod">
        <pc:chgData name="Fastenbauer Verena BZBS" userId="45b6df41-4b91-4cc5-abd3-0c7bf4bccde2" providerId="ADAL" clId="{EF66059F-3CA8-4134-8A4E-E2DCC2FC3184}" dt="2024-12-01T21:54:21.745" v="192" actId="20577"/>
        <pc:sldMkLst>
          <pc:docMk/>
          <pc:sldMk cId="2543145330" sldId="308"/>
        </pc:sldMkLst>
      </pc:sldChg>
      <pc:sldChg chg="del">
        <pc:chgData name="Fastenbauer Verena BZBS" userId="45b6df41-4b91-4cc5-abd3-0c7bf4bccde2" providerId="ADAL" clId="{EF66059F-3CA8-4134-8A4E-E2DCC2FC3184}" dt="2024-12-01T21:55:22.993" v="230" actId="47"/>
        <pc:sldMkLst>
          <pc:docMk/>
          <pc:sldMk cId="1482025451" sldId="309"/>
        </pc:sldMkLst>
      </pc:sldChg>
      <pc:sldChg chg="del">
        <pc:chgData name="Fastenbauer Verena BZBS" userId="45b6df41-4b91-4cc5-abd3-0c7bf4bccde2" providerId="ADAL" clId="{EF66059F-3CA8-4134-8A4E-E2DCC2FC3184}" dt="2024-12-01T21:55:22.993" v="230" actId="47"/>
        <pc:sldMkLst>
          <pc:docMk/>
          <pc:sldMk cId="2916561173" sldId="310"/>
        </pc:sldMkLst>
      </pc:sldChg>
      <pc:sldChg chg="del">
        <pc:chgData name="Fastenbauer Verena BZBS" userId="45b6df41-4b91-4cc5-abd3-0c7bf4bccde2" providerId="ADAL" clId="{EF66059F-3CA8-4134-8A4E-E2DCC2FC3184}" dt="2024-12-01T21:55:22.993" v="230" actId="47"/>
        <pc:sldMkLst>
          <pc:docMk/>
          <pc:sldMk cId="1798622342" sldId="311"/>
        </pc:sldMkLst>
      </pc:sldChg>
      <pc:sldChg chg="del">
        <pc:chgData name="Fastenbauer Verena BZBS" userId="45b6df41-4b91-4cc5-abd3-0c7bf4bccde2" providerId="ADAL" clId="{EF66059F-3CA8-4134-8A4E-E2DCC2FC3184}" dt="2024-12-01T21:55:22.993" v="230" actId="47"/>
        <pc:sldMkLst>
          <pc:docMk/>
          <pc:sldMk cId="211779696" sldId="312"/>
        </pc:sldMkLst>
      </pc:sldChg>
      <pc:sldChg chg="modSp mod ord">
        <pc:chgData name="Fastenbauer Verena BZBS" userId="45b6df41-4b91-4cc5-abd3-0c7bf4bccde2" providerId="ADAL" clId="{EF66059F-3CA8-4134-8A4E-E2DCC2FC3184}" dt="2024-12-01T21:54:46.341" v="202" actId="20577"/>
        <pc:sldMkLst>
          <pc:docMk/>
          <pc:sldMk cId="2225953712" sldId="313"/>
        </pc:sldMkLst>
      </pc:sldChg>
      <pc:sldChg chg="modSp mod ord">
        <pc:chgData name="Fastenbauer Verena BZBS" userId="45b6df41-4b91-4cc5-abd3-0c7bf4bccde2" providerId="ADAL" clId="{EF66059F-3CA8-4134-8A4E-E2DCC2FC3184}" dt="2024-12-02T19:03:31.704" v="1816"/>
        <pc:sldMkLst>
          <pc:docMk/>
          <pc:sldMk cId="4043492219" sldId="315"/>
        </pc:sldMkLst>
      </pc:sldChg>
      <pc:sldChg chg="modSp add mod">
        <pc:chgData name="Fastenbauer Verena BZBS" userId="45b6df41-4b91-4cc5-abd3-0c7bf4bccde2" providerId="ADAL" clId="{EF66059F-3CA8-4134-8A4E-E2DCC2FC3184}" dt="2024-12-02T19:38:41.031" v="5452" actId="27636"/>
        <pc:sldMkLst>
          <pc:docMk/>
          <pc:sldMk cId="461848011" sldId="316"/>
        </pc:sldMkLst>
      </pc:sldChg>
      <pc:sldChg chg="modSp add mod">
        <pc:chgData name="Fastenbauer Verena BZBS" userId="45b6df41-4b91-4cc5-abd3-0c7bf4bccde2" providerId="ADAL" clId="{EF66059F-3CA8-4134-8A4E-E2DCC2FC3184}" dt="2024-12-02T20:37:47.223" v="5809" actId="20577"/>
        <pc:sldMkLst>
          <pc:docMk/>
          <pc:sldMk cId="1696215794" sldId="317"/>
        </pc:sldMkLst>
      </pc:sldChg>
      <pc:sldChg chg="delSp modSp add mod">
        <pc:chgData name="Fastenbauer Verena BZBS" userId="45b6df41-4b91-4cc5-abd3-0c7bf4bccde2" providerId="ADAL" clId="{EF66059F-3CA8-4134-8A4E-E2DCC2FC3184}" dt="2024-12-02T19:19:16.111" v="2857" actId="20577"/>
        <pc:sldMkLst>
          <pc:docMk/>
          <pc:sldMk cId="2205885465" sldId="318"/>
        </pc:sldMkLst>
      </pc:sldChg>
      <pc:sldChg chg="add mod modShow">
        <pc:chgData name="Fastenbauer Verena BZBS" userId="45b6df41-4b91-4cc5-abd3-0c7bf4bccde2" providerId="ADAL" clId="{EF66059F-3CA8-4134-8A4E-E2DCC2FC3184}" dt="2024-12-02T20:20:09.436" v="5527" actId="729"/>
        <pc:sldMkLst>
          <pc:docMk/>
          <pc:sldMk cId="2387436788" sldId="319"/>
        </pc:sldMkLst>
      </pc:sldChg>
      <pc:sldChg chg="modSp add del mod ord">
        <pc:chgData name="Fastenbauer Verena BZBS" userId="45b6df41-4b91-4cc5-abd3-0c7bf4bccde2" providerId="ADAL" clId="{EF66059F-3CA8-4134-8A4E-E2DCC2FC3184}" dt="2024-12-02T20:20:02.278" v="5525" actId="2696"/>
        <pc:sldMkLst>
          <pc:docMk/>
          <pc:sldMk cId="3124363414" sldId="319"/>
        </pc:sldMkLst>
      </pc:sldChg>
      <pc:sldChg chg="add mod modShow">
        <pc:chgData name="Fastenbauer Verena BZBS" userId="45b6df41-4b91-4cc5-abd3-0c7bf4bccde2" providerId="ADAL" clId="{EF66059F-3CA8-4134-8A4E-E2DCC2FC3184}" dt="2024-12-02T20:20:09.436" v="5527" actId="729"/>
        <pc:sldMkLst>
          <pc:docMk/>
          <pc:sldMk cId="706665908" sldId="320"/>
        </pc:sldMkLst>
      </pc:sldChg>
      <pc:sldChg chg="modSp add del mod">
        <pc:chgData name="Fastenbauer Verena BZBS" userId="45b6df41-4b91-4cc5-abd3-0c7bf4bccde2" providerId="ADAL" clId="{EF66059F-3CA8-4134-8A4E-E2DCC2FC3184}" dt="2024-12-02T20:20:02.278" v="5525" actId="2696"/>
        <pc:sldMkLst>
          <pc:docMk/>
          <pc:sldMk cId="2416360164" sldId="320"/>
        </pc:sldMkLst>
      </pc:sldChg>
    </pc:docChg>
  </pc:docChgLst>
  <pc:docChgLst>
    <pc:chgData name="Fastenbauer Verena BZBS" userId="45b6df41-4b91-4cc5-abd3-0c7bf4bccde2" providerId="ADAL" clId="{906FEABF-C37C-4139-9C85-1C9A3E3338EA}"/>
    <pc:docChg chg="undo custSel addSld modSld">
      <pc:chgData name="Fastenbauer Verena BZBS" userId="45b6df41-4b91-4cc5-abd3-0c7bf4bccde2" providerId="ADAL" clId="{906FEABF-C37C-4139-9C85-1C9A3E3338EA}" dt="2025-02-05T21:52:56.502" v="67" actId="20577"/>
      <pc:docMkLst>
        <pc:docMk/>
      </pc:docMkLst>
      <pc:sldChg chg="modAnim">
        <pc:chgData name="Fastenbauer Verena BZBS" userId="45b6df41-4b91-4cc5-abd3-0c7bf4bccde2" providerId="ADAL" clId="{906FEABF-C37C-4139-9C85-1C9A3E3338EA}" dt="2025-02-05T21:49:10.578" v="12"/>
        <pc:sldMkLst>
          <pc:docMk/>
          <pc:sldMk cId="1620445921" sldId="325"/>
        </pc:sldMkLst>
      </pc:sldChg>
      <pc:sldChg chg="modAnim">
        <pc:chgData name="Fastenbauer Verena BZBS" userId="45b6df41-4b91-4cc5-abd3-0c7bf4bccde2" providerId="ADAL" clId="{906FEABF-C37C-4139-9C85-1C9A3E3338EA}" dt="2025-02-05T21:49:59.794" v="13"/>
        <pc:sldMkLst>
          <pc:docMk/>
          <pc:sldMk cId="1260001982" sldId="327"/>
        </pc:sldMkLst>
      </pc:sldChg>
      <pc:sldChg chg="addSp delSp mod">
        <pc:chgData name="Fastenbauer Verena BZBS" userId="45b6df41-4b91-4cc5-abd3-0c7bf4bccde2" providerId="ADAL" clId="{906FEABF-C37C-4139-9C85-1C9A3E3338EA}" dt="2025-02-05T21:52:06.552" v="15" actId="22"/>
        <pc:sldMkLst>
          <pc:docMk/>
          <pc:sldMk cId="248626687" sldId="344"/>
        </pc:sldMkLst>
      </pc:sldChg>
      <pc:sldChg chg="delSp modSp add mod">
        <pc:chgData name="Fastenbauer Verena BZBS" userId="45b6df41-4b91-4cc5-abd3-0c7bf4bccde2" providerId="ADAL" clId="{906FEABF-C37C-4139-9C85-1C9A3E3338EA}" dt="2025-02-05T21:52:56.502" v="67" actId="20577"/>
        <pc:sldMkLst>
          <pc:docMk/>
          <pc:sldMk cId="1475825169" sldId="351"/>
        </pc:sldMkLst>
      </pc:sldChg>
    </pc:docChg>
  </pc:docChgLst>
  <pc:docChgLst>
    <pc:chgData name="Danilo Just, Smartfeld" userId="8f980c14-96e4-4b8e-8404-bd064d91e6eb" providerId="ADAL" clId="{2477DA04-7B8F-4D95-B952-A146EC0B9D41}"/>
    <pc:docChg chg="undo custSel addSld delSld modSld sldOrd replTag">
      <pc:chgData name="Danilo Just, Smartfeld" userId="8f980c14-96e4-4b8e-8404-bd064d91e6eb" providerId="ADAL" clId="{2477DA04-7B8F-4D95-B952-A146EC0B9D41}" dt="2023-11-14T12:43:55.156" v="6229"/>
      <pc:docMkLst>
        <pc:docMk/>
      </pc:docMkLst>
      <pc:sldChg chg="modSp mod">
        <pc:chgData name="Danilo Just, Smartfeld" userId="8f980c14-96e4-4b8e-8404-bd064d91e6eb" providerId="ADAL" clId="{2477DA04-7B8F-4D95-B952-A146EC0B9D41}" dt="2023-10-29T11:11:34.781" v="2825" actId="1076"/>
        <pc:sldMkLst>
          <pc:docMk/>
          <pc:sldMk cId="1923728705" sldId="259"/>
        </pc:sldMkLst>
      </pc:sldChg>
      <pc:sldChg chg="del">
        <pc:chgData name="Danilo Just, Smartfeld" userId="8f980c14-96e4-4b8e-8404-bd064d91e6eb" providerId="ADAL" clId="{2477DA04-7B8F-4D95-B952-A146EC0B9D41}" dt="2023-10-29T10:12:30.691" v="1972" actId="47"/>
        <pc:sldMkLst>
          <pc:docMk/>
          <pc:sldMk cId="3151877700" sldId="265"/>
        </pc:sldMkLst>
      </pc:sldChg>
      <pc:sldChg chg="del">
        <pc:chgData name="Danilo Just, Smartfeld" userId="8f980c14-96e4-4b8e-8404-bd064d91e6eb" providerId="ADAL" clId="{2477DA04-7B8F-4D95-B952-A146EC0B9D41}" dt="2023-10-29T10:12:28.339" v="1970" actId="47"/>
        <pc:sldMkLst>
          <pc:docMk/>
          <pc:sldMk cId="299715731" sldId="266"/>
        </pc:sldMkLst>
      </pc:sldChg>
      <pc:sldChg chg="del">
        <pc:chgData name="Danilo Just, Smartfeld" userId="8f980c14-96e4-4b8e-8404-bd064d91e6eb" providerId="ADAL" clId="{2477DA04-7B8F-4D95-B952-A146EC0B9D41}" dt="2023-10-29T10:12:29.567" v="1971" actId="47"/>
        <pc:sldMkLst>
          <pc:docMk/>
          <pc:sldMk cId="4019944773" sldId="267"/>
        </pc:sldMkLst>
      </pc:sldChg>
      <pc:sldChg chg="modSp mod">
        <pc:chgData name="Danilo Just, Smartfeld" userId="8f980c14-96e4-4b8e-8404-bd064d91e6eb" providerId="ADAL" clId="{2477DA04-7B8F-4D95-B952-A146EC0B9D41}" dt="2023-10-29T11:30:35.624" v="2996" actId="1076"/>
        <pc:sldMkLst>
          <pc:docMk/>
          <pc:sldMk cId="1496847234" sldId="268"/>
        </pc:sldMkLst>
      </pc:sldChg>
      <pc:sldChg chg="modSp mod ord">
        <pc:chgData name="Danilo Just, Smartfeld" userId="8f980c14-96e4-4b8e-8404-bd064d91e6eb" providerId="ADAL" clId="{2477DA04-7B8F-4D95-B952-A146EC0B9D41}" dt="2023-10-29T11:55:28.955" v="3996" actId="20577"/>
        <pc:sldMkLst>
          <pc:docMk/>
          <pc:sldMk cId="1455471644" sldId="269"/>
        </pc:sldMkLst>
      </pc:sldChg>
      <pc:sldChg chg="modSp del mod ord">
        <pc:chgData name="Danilo Just, Smartfeld" userId="8f980c14-96e4-4b8e-8404-bd064d91e6eb" providerId="ADAL" clId="{2477DA04-7B8F-4D95-B952-A146EC0B9D41}" dt="2023-10-29T11:57:18.516" v="4318" actId="47"/>
        <pc:sldMkLst>
          <pc:docMk/>
          <pc:sldMk cId="4068411576" sldId="270"/>
        </pc:sldMkLst>
      </pc:sldChg>
      <pc:sldChg chg="modSp mod ord">
        <pc:chgData name="Danilo Just, Smartfeld" userId="8f980c14-96e4-4b8e-8404-bd064d91e6eb" providerId="ADAL" clId="{2477DA04-7B8F-4D95-B952-A146EC0B9D41}" dt="2023-10-29T11:58:32.389" v="4366" actId="313"/>
        <pc:sldMkLst>
          <pc:docMk/>
          <pc:sldMk cId="3258706771" sldId="271"/>
        </pc:sldMkLst>
      </pc:sldChg>
      <pc:sldChg chg="addSp delSp modSp mod ord">
        <pc:chgData name="Danilo Just, Smartfeld" userId="8f980c14-96e4-4b8e-8404-bd064d91e6eb" providerId="ADAL" clId="{2477DA04-7B8F-4D95-B952-A146EC0B9D41}" dt="2023-10-29T11:33:52.167" v="3057" actId="1076"/>
        <pc:sldMkLst>
          <pc:docMk/>
          <pc:sldMk cId="2100530340" sldId="272"/>
        </pc:sldMkLst>
      </pc:sldChg>
      <pc:sldChg chg="del">
        <pc:chgData name="Danilo Just, Smartfeld" userId="8f980c14-96e4-4b8e-8404-bd064d91e6eb" providerId="ADAL" clId="{2477DA04-7B8F-4D95-B952-A146EC0B9D41}" dt="2023-10-29T10:11:21.107" v="1969" actId="47"/>
        <pc:sldMkLst>
          <pc:docMk/>
          <pc:sldMk cId="3217386679" sldId="273"/>
        </pc:sldMkLst>
      </pc:sldChg>
      <pc:sldChg chg="del">
        <pc:chgData name="Danilo Just, Smartfeld" userId="8f980c14-96e4-4b8e-8404-bd064d91e6eb" providerId="ADAL" clId="{2477DA04-7B8F-4D95-B952-A146EC0B9D41}" dt="2023-10-29T10:11:18.390" v="1967" actId="47"/>
        <pc:sldMkLst>
          <pc:docMk/>
          <pc:sldMk cId="562192829" sldId="274"/>
        </pc:sldMkLst>
      </pc:sldChg>
      <pc:sldChg chg="del">
        <pc:chgData name="Danilo Just, Smartfeld" userId="8f980c14-96e4-4b8e-8404-bd064d91e6eb" providerId="ADAL" clId="{2477DA04-7B8F-4D95-B952-A146EC0B9D41}" dt="2023-10-29T10:11:19.517" v="1968" actId="47"/>
        <pc:sldMkLst>
          <pc:docMk/>
          <pc:sldMk cId="3599213672" sldId="275"/>
        </pc:sldMkLst>
      </pc:sldChg>
      <pc:sldChg chg="addSp delSp modSp mod ord">
        <pc:chgData name="Danilo Just, Smartfeld" userId="8f980c14-96e4-4b8e-8404-bd064d91e6eb" providerId="ADAL" clId="{2477DA04-7B8F-4D95-B952-A146EC0B9D41}" dt="2023-11-14T12:43:55.156" v="6229"/>
        <pc:sldMkLst>
          <pc:docMk/>
          <pc:sldMk cId="3073792093" sldId="276"/>
        </pc:sldMkLst>
      </pc:sldChg>
      <pc:sldChg chg="del">
        <pc:chgData name="Danilo Just, Smartfeld" userId="8f980c14-96e4-4b8e-8404-bd064d91e6eb" providerId="ADAL" clId="{2477DA04-7B8F-4D95-B952-A146EC0B9D41}" dt="2023-10-29T11:46:34.273" v="3453" actId="47"/>
        <pc:sldMkLst>
          <pc:docMk/>
          <pc:sldMk cId="3630766346" sldId="277"/>
        </pc:sldMkLst>
      </pc:sldChg>
      <pc:sldChg chg="modSp mod">
        <pc:chgData name="Danilo Just, Smartfeld" userId="8f980c14-96e4-4b8e-8404-bd064d91e6eb" providerId="ADAL" clId="{2477DA04-7B8F-4D95-B952-A146EC0B9D41}" dt="2023-10-29T12:55:19.253" v="5935" actId="14100"/>
        <pc:sldMkLst>
          <pc:docMk/>
          <pc:sldMk cId="681682262" sldId="279"/>
        </pc:sldMkLst>
      </pc:sldChg>
      <pc:sldChg chg="addSp delSp modSp new add mod">
        <pc:chgData name="Danilo Just, Smartfeld" userId="8f980c14-96e4-4b8e-8404-bd064d91e6eb" providerId="ADAL" clId="{2477DA04-7B8F-4D95-B952-A146EC0B9D41}" dt="2023-10-29T13:05:56.835" v="6121" actId="1076"/>
        <pc:sldMkLst>
          <pc:docMk/>
          <pc:sldMk cId="2248991661" sldId="280"/>
        </pc:sldMkLst>
      </pc:sldChg>
      <pc:sldChg chg="addSp delSp modSp add mod">
        <pc:chgData name="Danilo Just, Smartfeld" userId="8f980c14-96e4-4b8e-8404-bd064d91e6eb" providerId="ADAL" clId="{2477DA04-7B8F-4D95-B952-A146EC0B9D41}" dt="2023-10-29T12:00:58.509" v="4522" actId="14100"/>
        <pc:sldMkLst>
          <pc:docMk/>
          <pc:sldMk cId="1902186029" sldId="281"/>
        </pc:sldMkLst>
      </pc:sldChg>
      <pc:sldChg chg="addSp delSp modSp new add mod ord">
        <pc:chgData name="Danilo Just, Smartfeld" userId="8f980c14-96e4-4b8e-8404-bd064d91e6eb" providerId="ADAL" clId="{2477DA04-7B8F-4D95-B952-A146EC0B9D41}" dt="2023-10-29T11:29:33.618" v="2990" actId="1037"/>
        <pc:sldMkLst>
          <pc:docMk/>
          <pc:sldMk cId="1455205009" sldId="282"/>
        </pc:sldMkLst>
      </pc:sldChg>
      <pc:sldChg chg="add del">
        <pc:chgData name="Danilo Just, Smartfeld" userId="8f980c14-96e4-4b8e-8404-bd064d91e6eb" providerId="ADAL" clId="{2477DA04-7B8F-4D95-B952-A146EC0B9D41}" dt="2023-10-29T11:10:12.256" v="2818" actId="47"/>
        <pc:sldMkLst>
          <pc:docMk/>
          <pc:sldMk cId="1106243069" sldId="283"/>
        </pc:sldMkLst>
      </pc:sldChg>
      <pc:sldChg chg="modSp add mod ord">
        <pc:chgData name="Danilo Just, Smartfeld" userId="8f980c14-96e4-4b8e-8404-bd064d91e6eb" providerId="ADAL" clId="{2477DA04-7B8F-4D95-B952-A146EC0B9D41}" dt="2023-10-29T13:06:42.628" v="6129" actId="20577"/>
        <pc:sldMkLst>
          <pc:docMk/>
          <pc:sldMk cId="4173523143" sldId="283"/>
        </pc:sldMkLst>
      </pc:sldChg>
      <pc:sldChg chg="addSp delSp modSp add mod ord">
        <pc:chgData name="Danilo Just, Smartfeld" userId="8f980c14-96e4-4b8e-8404-bd064d91e6eb" providerId="ADAL" clId="{2477DA04-7B8F-4D95-B952-A146EC0B9D41}" dt="2023-10-29T12:03:30.112" v="4933"/>
        <pc:sldMkLst>
          <pc:docMk/>
          <pc:sldMk cId="883934946" sldId="284"/>
        </pc:sldMkLst>
      </pc:sldChg>
      <pc:sldChg chg="addSp delSp modSp add del mod">
        <pc:chgData name="Danilo Just, Smartfeld" userId="8f980c14-96e4-4b8e-8404-bd064d91e6eb" providerId="ADAL" clId="{2477DA04-7B8F-4D95-B952-A146EC0B9D41}" dt="2023-10-29T11:16:50.283" v="2928" actId="47"/>
        <pc:sldMkLst>
          <pc:docMk/>
          <pc:sldMk cId="2053296761" sldId="284"/>
        </pc:sldMkLst>
      </pc:sldChg>
      <pc:sldChg chg="delSp modSp add del mod">
        <pc:chgData name="Danilo Just, Smartfeld" userId="8f980c14-96e4-4b8e-8404-bd064d91e6eb" providerId="ADAL" clId="{2477DA04-7B8F-4D95-B952-A146EC0B9D41}" dt="2023-10-29T12:45:39.375" v="5832" actId="47"/>
        <pc:sldMkLst>
          <pc:docMk/>
          <pc:sldMk cId="3547058622" sldId="285"/>
        </pc:sldMkLst>
      </pc:sldChg>
      <pc:sldChg chg="addSp delSp modSp new add mod modAnim">
        <pc:chgData name="Danilo Just, Smartfeld" userId="8f980c14-96e4-4b8e-8404-bd064d91e6eb" providerId="ADAL" clId="{2477DA04-7B8F-4D95-B952-A146EC0B9D41}" dt="2023-10-29T12:59:16.275" v="5961" actId="20577"/>
        <pc:sldMkLst>
          <pc:docMk/>
          <pc:sldMk cId="3258358254" sldId="286"/>
        </pc:sldMkLst>
      </pc:sldChg>
    </pc:docChg>
  </pc:docChgLst>
  <pc:docChgLst>
    <pc:chgData name="Fastenbauer Verena BZBS" userId="45b6df41-4b91-4cc5-abd3-0c7bf4bccde2" providerId="ADAL" clId="{D0A6DB8C-15C3-49D7-A7B7-BD3955086FD8}"/>
    <pc:docChg chg="undo custSel addSld delSld modSld sldOrd">
      <pc:chgData name="Fastenbauer Verena BZBS" userId="45b6df41-4b91-4cc5-abd3-0c7bf4bccde2" providerId="ADAL" clId="{D0A6DB8C-15C3-49D7-A7B7-BD3955086FD8}" dt="2024-12-30T15:11:52.551" v="12715" actId="20577"/>
      <pc:docMkLst>
        <pc:docMk/>
      </pc:docMkLst>
      <pc:sldChg chg="addSp delSp modSp mod">
        <pc:chgData name="Fastenbauer Verena BZBS" userId="45b6df41-4b91-4cc5-abd3-0c7bf4bccde2" providerId="ADAL" clId="{D0A6DB8C-15C3-49D7-A7B7-BD3955086FD8}" dt="2024-12-30T00:09:05.962" v="5532" actId="1076"/>
        <pc:sldMkLst>
          <pc:docMk/>
          <pc:sldMk cId="1923728705" sldId="259"/>
        </pc:sldMkLst>
      </pc:sldChg>
      <pc:sldChg chg="del">
        <pc:chgData name="Fastenbauer Verena BZBS" userId="45b6df41-4b91-4cc5-abd3-0c7bf4bccde2" providerId="ADAL" clId="{D0A6DB8C-15C3-49D7-A7B7-BD3955086FD8}" dt="2024-12-29T19:38:56.615" v="31" actId="47"/>
        <pc:sldMkLst>
          <pc:docMk/>
          <pc:sldMk cId="3258706771" sldId="271"/>
        </pc:sldMkLst>
      </pc:sldChg>
      <pc:sldChg chg="modSp mod modShow modNotesTx">
        <pc:chgData name="Fastenbauer Verena BZBS" userId="45b6df41-4b91-4cc5-abd3-0c7bf4bccde2" providerId="ADAL" clId="{D0A6DB8C-15C3-49D7-A7B7-BD3955086FD8}" dt="2024-12-30T11:37:17.972" v="9191" actId="20577"/>
        <pc:sldMkLst>
          <pc:docMk/>
          <pc:sldMk cId="3225671059" sldId="306"/>
        </pc:sldMkLst>
      </pc:sldChg>
      <pc:sldChg chg="addSp delSp modSp mod modAnim modNotesTx">
        <pc:chgData name="Fastenbauer Verena BZBS" userId="45b6df41-4b91-4cc5-abd3-0c7bf4bccde2" providerId="ADAL" clId="{D0A6DB8C-15C3-49D7-A7B7-BD3955086FD8}" dt="2024-12-30T11:04:01.491" v="7862" actId="20577"/>
        <pc:sldMkLst>
          <pc:docMk/>
          <pc:sldMk cId="2543145330" sldId="308"/>
        </pc:sldMkLst>
      </pc:sldChg>
      <pc:sldChg chg="del">
        <pc:chgData name="Fastenbauer Verena BZBS" userId="45b6df41-4b91-4cc5-abd3-0c7bf4bccde2" providerId="ADAL" clId="{D0A6DB8C-15C3-49D7-A7B7-BD3955086FD8}" dt="2024-12-29T23:39:54.311" v="4304" actId="47"/>
        <pc:sldMkLst>
          <pc:docMk/>
          <pc:sldMk cId="2225953712" sldId="313"/>
        </pc:sldMkLst>
      </pc:sldChg>
      <pc:sldChg chg="del">
        <pc:chgData name="Fastenbauer Verena BZBS" userId="45b6df41-4b91-4cc5-abd3-0c7bf4bccde2" providerId="ADAL" clId="{D0A6DB8C-15C3-49D7-A7B7-BD3955086FD8}" dt="2024-12-29T23:39:54.311" v="4304" actId="47"/>
        <pc:sldMkLst>
          <pc:docMk/>
          <pc:sldMk cId="4043492219" sldId="315"/>
        </pc:sldMkLst>
      </pc:sldChg>
      <pc:sldChg chg="del">
        <pc:chgData name="Fastenbauer Verena BZBS" userId="45b6df41-4b91-4cc5-abd3-0c7bf4bccde2" providerId="ADAL" clId="{D0A6DB8C-15C3-49D7-A7B7-BD3955086FD8}" dt="2024-12-29T23:39:54.311" v="4304" actId="47"/>
        <pc:sldMkLst>
          <pc:docMk/>
          <pc:sldMk cId="461848011" sldId="316"/>
        </pc:sldMkLst>
      </pc:sldChg>
      <pc:sldChg chg="del">
        <pc:chgData name="Fastenbauer Verena BZBS" userId="45b6df41-4b91-4cc5-abd3-0c7bf4bccde2" providerId="ADAL" clId="{D0A6DB8C-15C3-49D7-A7B7-BD3955086FD8}" dt="2024-12-29T23:39:54.311" v="4304" actId="47"/>
        <pc:sldMkLst>
          <pc:docMk/>
          <pc:sldMk cId="1696215794" sldId="317"/>
        </pc:sldMkLst>
      </pc:sldChg>
      <pc:sldChg chg="modSp mod modShow modNotesTx">
        <pc:chgData name="Fastenbauer Verena BZBS" userId="45b6df41-4b91-4cc5-abd3-0c7bf4bccde2" providerId="ADAL" clId="{D0A6DB8C-15C3-49D7-A7B7-BD3955086FD8}" dt="2024-12-30T13:19:47.181" v="11359" actId="1076"/>
        <pc:sldMkLst>
          <pc:docMk/>
          <pc:sldMk cId="2205885465" sldId="318"/>
        </pc:sldMkLst>
      </pc:sldChg>
      <pc:sldChg chg="del">
        <pc:chgData name="Fastenbauer Verena BZBS" userId="45b6df41-4b91-4cc5-abd3-0c7bf4bccde2" providerId="ADAL" clId="{D0A6DB8C-15C3-49D7-A7B7-BD3955086FD8}" dt="2024-12-29T23:39:54.311" v="4304" actId="47"/>
        <pc:sldMkLst>
          <pc:docMk/>
          <pc:sldMk cId="3906744001" sldId="319"/>
        </pc:sldMkLst>
      </pc:sldChg>
      <pc:sldChg chg="del">
        <pc:chgData name="Fastenbauer Verena BZBS" userId="45b6df41-4b91-4cc5-abd3-0c7bf4bccde2" providerId="ADAL" clId="{D0A6DB8C-15C3-49D7-A7B7-BD3955086FD8}" dt="2024-12-29T23:39:54.311" v="4304" actId="47"/>
        <pc:sldMkLst>
          <pc:docMk/>
          <pc:sldMk cId="4167890479" sldId="320"/>
        </pc:sldMkLst>
      </pc:sldChg>
      <pc:sldChg chg="del">
        <pc:chgData name="Fastenbauer Verena BZBS" userId="45b6df41-4b91-4cc5-abd3-0c7bf4bccde2" providerId="ADAL" clId="{D0A6DB8C-15C3-49D7-A7B7-BD3955086FD8}" dt="2024-12-29T23:39:54.311" v="4304" actId="47"/>
        <pc:sldMkLst>
          <pc:docMk/>
          <pc:sldMk cId="1873215927" sldId="321"/>
        </pc:sldMkLst>
      </pc:sldChg>
      <pc:sldChg chg="del">
        <pc:chgData name="Fastenbauer Verena BZBS" userId="45b6df41-4b91-4cc5-abd3-0c7bf4bccde2" providerId="ADAL" clId="{D0A6DB8C-15C3-49D7-A7B7-BD3955086FD8}" dt="2024-12-29T23:39:54.311" v="4304" actId="47"/>
        <pc:sldMkLst>
          <pc:docMk/>
          <pc:sldMk cId="2737396032" sldId="322"/>
        </pc:sldMkLst>
      </pc:sldChg>
      <pc:sldChg chg="del">
        <pc:chgData name="Fastenbauer Verena BZBS" userId="45b6df41-4b91-4cc5-abd3-0c7bf4bccde2" providerId="ADAL" clId="{D0A6DB8C-15C3-49D7-A7B7-BD3955086FD8}" dt="2024-12-29T23:39:54.311" v="4304" actId="47"/>
        <pc:sldMkLst>
          <pc:docMk/>
          <pc:sldMk cId="19316408" sldId="323"/>
        </pc:sldMkLst>
      </pc:sldChg>
      <pc:sldChg chg="del">
        <pc:chgData name="Fastenbauer Verena BZBS" userId="45b6df41-4b91-4cc5-abd3-0c7bf4bccde2" providerId="ADAL" clId="{D0A6DB8C-15C3-49D7-A7B7-BD3955086FD8}" dt="2024-12-29T23:39:54.311" v="4304" actId="47"/>
        <pc:sldMkLst>
          <pc:docMk/>
          <pc:sldMk cId="2691922986" sldId="324"/>
        </pc:sldMkLst>
      </pc:sldChg>
      <pc:sldChg chg="delSp modSp add mod modAnim modNotesTx">
        <pc:chgData name="Fastenbauer Verena BZBS" userId="45b6df41-4b91-4cc5-abd3-0c7bf4bccde2" providerId="ADAL" clId="{D0A6DB8C-15C3-49D7-A7B7-BD3955086FD8}" dt="2024-12-30T13:56:27.295" v="12631"/>
        <pc:sldMkLst>
          <pc:docMk/>
          <pc:sldMk cId="1620445921" sldId="325"/>
        </pc:sldMkLst>
      </pc:sldChg>
      <pc:sldChg chg="modSp add mod modAnim modNotesTx">
        <pc:chgData name="Fastenbauer Verena BZBS" userId="45b6df41-4b91-4cc5-abd3-0c7bf4bccde2" providerId="ADAL" clId="{D0A6DB8C-15C3-49D7-A7B7-BD3955086FD8}" dt="2024-12-30T13:17:24.492" v="11296" actId="27636"/>
        <pc:sldMkLst>
          <pc:docMk/>
          <pc:sldMk cId="3032635294" sldId="326"/>
        </pc:sldMkLst>
      </pc:sldChg>
      <pc:sldChg chg="addSp modSp add mod modNotesTx">
        <pc:chgData name="Fastenbauer Verena BZBS" userId="45b6df41-4b91-4cc5-abd3-0c7bf4bccde2" providerId="ADAL" clId="{D0A6DB8C-15C3-49D7-A7B7-BD3955086FD8}" dt="2024-12-30T15:11:52.551" v="12715" actId="20577"/>
        <pc:sldMkLst>
          <pc:docMk/>
          <pc:sldMk cId="1260001982" sldId="327"/>
        </pc:sldMkLst>
      </pc:sldChg>
      <pc:sldChg chg="add mod modShow">
        <pc:chgData name="Fastenbauer Verena BZBS" userId="45b6df41-4b91-4cc5-abd3-0c7bf4bccde2" providerId="ADAL" clId="{D0A6DB8C-15C3-49D7-A7B7-BD3955086FD8}" dt="2024-12-30T11:02:24.730" v="7791" actId="729"/>
        <pc:sldMkLst>
          <pc:docMk/>
          <pc:sldMk cId="3751053320" sldId="328"/>
        </pc:sldMkLst>
      </pc:sldChg>
      <pc:sldChg chg="addSp delSp modSp add mod delAnim modNotesTx">
        <pc:chgData name="Fastenbauer Verena BZBS" userId="45b6df41-4b91-4cc5-abd3-0c7bf4bccde2" providerId="ADAL" clId="{D0A6DB8C-15C3-49D7-A7B7-BD3955086FD8}" dt="2024-12-30T11:40:08.547" v="9245" actId="6549"/>
        <pc:sldMkLst>
          <pc:docMk/>
          <pc:sldMk cId="3180638155" sldId="329"/>
        </pc:sldMkLst>
      </pc:sldChg>
      <pc:sldChg chg="addSp delSp modSp add mod modNotesTx">
        <pc:chgData name="Fastenbauer Verena BZBS" userId="45b6df41-4b91-4cc5-abd3-0c7bf4bccde2" providerId="ADAL" clId="{D0A6DB8C-15C3-49D7-A7B7-BD3955086FD8}" dt="2024-12-30T11:41:45.276" v="9421" actId="20577"/>
        <pc:sldMkLst>
          <pc:docMk/>
          <pc:sldMk cId="3193697865" sldId="330"/>
        </pc:sldMkLst>
      </pc:sldChg>
      <pc:sldChg chg="addSp delSp modSp add mod ord modAnim modShow modNotesTx">
        <pc:chgData name="Fastenbauer Verena BZBS" userId="45b6df41-4b91-4cc5-abd3-0c7bf4bccde2" providerId="ADAL" clId="{D0A6DB8C-15C3-49D7-A7B7-BD3955086FD8}" dt="2024-12-30T12:31:29.649" v="10171" actId="20577"/>
        <pc:sldMkLst>
          <pc:docMk/>
          <pc:sldMk cId="3854792332" sldId="331"/>
        </pc:sldMkLst>
      </pc:sldChg>
      <pc:sldChg chg="addSp delSp modSp add del mod modAnim modNotesTx">
        <pc:chgData name="Fastenbauer Verena BZBS" userId="45b6df41-4b91-4cc5-abd3-0c7bf4bccde2" providerId="ADAL" clId="{D0A6DB8C-15C3-49D7-A7B7-BD3955086FD8}" dt="2024-12-30T11:56:00.426" v="9864" actId="47"/>
        <pc:sldMkLst>
          <pc:docMk/>
          <pc:sldMk cId="573631405" sldId="332"/>
        </pc:sldMkLst>
      </pc:sldChg>
      <pc:sldChg chg="addSp delSp modSp add mod modAnim modNotesTx">
        <pc:chgData name="Fastenbauer Verena BZBS" userId="45b6df41-4b91-4cc5-abd3-0c7bf4bccde2" providerId="ADAL" clId="{D0A6DB8C-15C3-49D7-A7B7-BD3955086FD8}" dt="2024-12-30T11:56:05.536" v="9867" actId="20577"/>
        <pc:sldMkLst>
          <pc:docMk/>
          <pc:sldMk cId="4038123742" sldId="333"/>
        </pc:sldMkLst>
      </pc:sldChg>
      <pc:sldChg chg="addSp delSp modSp add mod">
        <pc:chgData name="Fastenbauer Verena BZBS" userId="45b6df41-4b91-4cc5-abd3-0c7bf4bccde2" providerId="ADAL" clId="{D0A6DB8C-15C3-49D7-A7B7-BD3955086FD8}" dt="2024-12-30T11:58:29.420" v="10006" actId="14100"/>
        <pc:sldMkLst>
          <pc:docMk/>
          <pc:sldMk cId="3438565592" sldId="334"/>
        </pc:sldMkLst>
      </pc:sldChg>
      <pc:sldChg chg="delSp modSp add mod">
        <pc:chgData name="Fastenbauer Verena BZBS" userId="45b6df41-4b91-4cc5-abd3-0c7bf4bccde2" providerId="ADAL" clId="{D0A6DB8C-15C3-49D7-A7B7-BD3955086FD8}" dt="2024-12-30T12:32:42.633" v="10181" actId="478"/>
        <pc:sldMkLst>
          <pc:docMk/>
          <pc:sldMk cId="2511740454" sldId="335"/>
        </pc:sldMkLst>
      </pc:sldChg>
      <pc:sldChg chg="addSp delSp modSp add mod modNotesTx">
        <pc:chgData name="Fastenbauer Verena BZBS" userId="45b6df41-4b91-4cc5-abd3-0c7bf4bccde2" providerId="ADAL" clId="{D0A6DB8C-15C3-49D7-A7B7-BD3955086FD8}" dt="2024-12-30T14:14:10.673" v="12648" actId="22"/>
        <pc:sldMkLst>
          <pc:docMk/>
          <pc:sldMk cId="2575227931" sldId="336"/>
        </pc:sldMkLst>
      </pc:sldChg>
      <pc:sldChg chg="addSp delSp modSp add mod modNotesTx">
        <pc:chgData name="Fastenbauer Verena BZBS" userId="45b6df41-4b91-4cc5-abd3-0c7bf4bccde2" providerId="ADAL" clId="{D0A6DB8C-15C3-49D7-A7B7-BD3955086FD8}" dt="2024-12-30T14:12:23.748" v="12635" actId="21"/>
        <pc:sldMkLst>
          <pc:docMk/>
          <pc:sldMk cId="330903506" sldId="337"/>
        </pc:sldMkLst>
      </pc:sldChg>
      <pc:sldChg chg="modSp add del mod modShow">
        <pc:chgData name="Fastenbauer Verena BZBS" userId="45b6df41-4b91-4cc5-abd3-0c7bf4bccde2" providerId="ADAL" clId="{D0A6DB8C-15C3-49D7-A7B7-BD3955086FD8}" dt="2024-12-30T12:53:38.005" v="10692" actId="20577"/>
        <pc:sldMkLst>
          <pc:docMk/>
          <pc:sldMk cId="444218057" sldId="338"/>
        </pc:sldMkLst>
      </pc:sldChg>
      <pc:sldChg chg="delSp modSp add del mod modShow">
        <pc:chgData name="Fastenbauer Verena BZBS" userId="45b6df41-4b91-4cc5-abd3-0c7bf4bccde2" providerId="ADAL" clId="{D0A6DB8C-15C3-49D7-A7B7-BD3955086FD8}" dt="2024-12-30T12:54:05.592" v="10696" actId="729"/>
        <pc:sldMkLst>
          <pc:docMk/>
          <pc:sldMk cId="1007052158" sldId="339"/>
        </pc:sldMkLst>
      </pc:sldChg>
      <pc:sldChg chg="addSp delSp modSp add mod modNotesTx">
        <pc:chgData name="Fastenbauer Verena BZBS" userId="45b6df41-4b91-4cc5-abd3-0c7bf4bccde2" providerId="ADAL" clId="{D0A6DB8C-15C3-49D7-A7B7-BD3955086FD8}" dt="2024-12-30T12:57:30.622" v="10867" actId="14100"/>
        <pc:sldMkLst>
          <pc:docMk/>
          <pc:sldMk cId="3697568447" sldId="340"/>
        </pc:sldMkLst>
      </pc:sldChg>
      <pc:sldChg chg="add del">
        <pc:chgData name="Fastenbauer Verena BZBS" userId="45b6df41-4b91-4cc5-abd3-0c7bf4bccde2" providerId="ADAL" clId="{D0A6DB8C-15C3-49D7-A7B7-BD3955086FD8}" dt="2024-12-30T12:40:00.700" v="10321"/>
        <pc:sldMkLst>
          <pc:docMk/>
          <pc:sldMk cId="309994659" sldId="341"/>
        </pc:sldMkLst>
      </pc:sldChg>
      <pc:sldChg chg="addSp delSp modSp add mod modNotesTx">
        <pc:chgData name="Fastenbauer Verena BZBS" userId="45b6df41-4b91-4cc5-abd3-0c7bf4bccde2" providerId="ADAL" clId="{D0A6DB8C-15C3-49D7-A7B7-BD3955086FD8}" dt="2024-12-30T12:56:46.013" v="10846" actId="20577"/>
        <pc:sldMkLst>
          <pc:docMk/>
          <pc:sldMk cId="2747683952" sldId="341"/>
        </pc:sldMkLst>
      </pc:sldChg>
      <pc:sldChg chg="add del">
        <pc:chgData name="Fastenbauer Verena BZBS" userId="45b6df41-4b91-4cc5-abd3-0c7bf4bccde2" providerId="ADAL" clId="{D0A6DB8C-15C3-49D7-A7B7-BD3955086FD8}" dt="2024-12-30T12:40:41.680" v="10326"/>
        <pc:sldMkLst>
          <pc:docMk/>
          <pc:sldMk cId="4042438827" sldId="341"/>
        </pc:sldMkLst>
      </pc:sldChg>
    </pc:docChg>
  </pc:docChgLst>
  <pc:docChgLst>
    <pc:chgData name="Danilo Just, Smartfeld" userId="8f980c14-96e4-4b8e-8404-bd064d91e6eb" providerId="ADAL" clId="{91543C61-D09C-444F-8D13-2C9194DA82B5}"/>
    <pc:docChg chg="custSel addSld delSld modSld sldOrd replTag">
      <pc:chgData name="Danilo Just, Smartfeld" userId="8f980c14-96e4-4b8e-8404-bd064d91e6eb" providerId="ADAL" clId="{91543C61-D09C-444F-8D13-2C9194DA82B5}" dt="2023-11-23T16:47:07.777" v="480" actId="1076"/>
      <pc:docMkLst>
        <pc:docMk/>
      </pc:docMkLst>
      <pc:sldChg chg="del">
        <pc:chgData name="Danilo Just, Smartfeld" userId="8f980c14-96e4-4b8e-8404-bd064d91e6eb" providerId="ADAL" clId="{91543C61-D09C-444F-8D13-2C9194DA82B5}" dt="2023-11-23T16:32:57.835" v="113" actId="47"/>
        <pc:sldMkLst>
          <pc:docMk/>
          <pc:sldMk cId="1496847234" sldId="268"/>
        </pc:sldMkLst>
      </pc:sldChg>
      <pc:sldChg chg="del">
        <pc:chgData name="Danilo Just, Smartfeld" userId="8f980c14-96e4-4b8e-8404-bd064d91e6eb" providerId="ADAL" clId="{91543C61-D09C-444F-8D13-2C9194DA82B5}" dt="2023-11-23T16:33:08.673" v="117" actId="47"/>
        <pc:sldMkLst>
          <pc:docMk/>
          <pc:sldMk cId="1455471644" sldId="269"/>
        </pc:sldMkLst>
      </pc:sldChg>
      <pc:sldChg chg="ord">
        <pc:chgData name="Danilo Just, Smartfeld" userId="8f980c14-96e4-4b8e-8404-bd064d91e6eb" providerId="ADAL" clId="{91543C61-D09C-444F-8D13-2C9194DA82B5}" dt="2023-11-23T16:33:27.879" v="124"/>
        <pc:sldMkLst>
          <pc:docMk/>
          <pc:sldMk cId="3258706771" sldId="271"/>
        </pc:sldMkLst>
      </pc:sldChg>
      <pc:sldChg chg="del">
        <pc:chgData name="Danilo Just, Smartfeld" userId="8f980c14-96e4-4b8e-8404-bd064d91e6eb" providerId="ADAL" clId="{91543C61-D09C-444F-8D13-2C9194DA82B5}" dt="2023-11-23T16:32:58.896" v="114" actId="47"/>
        <pc:sldMkLst>
          <pc:docMk/>
          <pc:sldMk cId="2100530340" sldId="272"/>
        </pc:sldMkLst>
      </pc:sldChg>
      <pc:sldChg chg="del mod modTransition modShow">
        <pc:chgData name="Danilo Just, Smartfeld" userId="8f980c14-96e4-4b8e-8404-bd064d91e6eb" providerId="ADAL" clId="{91543C61-D09C-444F-8D13-2C9194DA82B5}" dt="2023-11-23T16:33:11.096" v="118" actId="47"/>
        <pc:sldMkLst>
          <pc:docMk/>
          <pc:sldMk cId="1455205009" sldId="282"/>
        </pc:sldMkLst>
      </pc:sldChg>
      <pc:sldChg chg="del">
        <pc:chgData name="Danilo Just, Smartfeld" userId="8f980c14-96e4-4b8e-8404-bd064d91e6eb" providerId="ADAL" clId="{91543C61-D09C-444F-8D13-2C9194DA82B5}" dt="2023-11-23T15:36:30.236" v="0" actId="47"/>
        <pc:sldMkLst>
          <pc:docMk/>
          <pc:sldMk cId="883934946" sldId="284"/>
        </pc:sldMkLst>
      </pc:sldChg>
      <pc:sldChg chg="addSp delSp modSp new add mod">
        <pc:chgData name="Danilo Just, Smartfeld" userId="8f980c14-96e4-4b8e-8404-bd064d91e6eb" providerId="ADAL" clId="{91543C61-D09C-444F-8D13-2C9194DA82B5}" dt="2023-11-23T15:41:43.772" v="77" actId="14100"/>
        <pc:sldMkLst>
          <pc:docMk/>
          <pc:sldMk cId="3668841539" sldId="287"/>
        </pc:sldMkLst>
      </pc:sldChg>
      <pc:sldChg chg="addSp delSp modSp new add mod">
        <pc:chgData name="Danilo Just, Smartfeld" userId="8f980c14-96e4-4b8e-8404-bd064d91e6eb" providerId="ADAL" clId="{91543C61-D09C-444F-8D13-2C9194DA82B5}" dt="2023-11-23T15:40:46.557" v="43" actId="1076"/>
        <pc:sldMkLst>
          <pc:docMk/>
          <pc:sldMk cId="2655056148" sldId="288"/>
        </pc:sldMkLst>
      </pc:sldChg>
      <pc:sldChg chg="addSp delSp modSp new add mod">
        <pc:chgData name="Danilo Just, Smartfeld" userId="8f980c14-96e4-4b8e-8404-bd064d91e6eb" providerId="ADAL" clId="{91543C61-D09C-444F-8D13-2C9194DA82B5}" dt="2023-11-23T16:47:07.777" v="480" actId="1076"/>
        <pc:sldMkLst>
          <pc:docMk/>
          <pc:sldMk cId="3136010514" sldId="289"/>
        </pc:sldMkLst>
      </pc:sldChg>
      <pc:sldChg chg="addSp delSp modSp new add mod ord">
        <pc:chgData name="Danilo Just, Smartfeld" userId="8f980c14-96e4-4b8e-8404-bd064d91e6eb" providerId="ADAL" clId="{91543C61-D09C-444F-8D13-2C9194DA82B5}" dt="2023-11-23T16:33:29.766" v="126"/>
        <pc:sldMkLst>
          <pc:docMk/>
          <pc:sldMk cId="552785335" sldId="290"/>
        </pc:sldMkLst>
      </pc:sldChg>
      <pc:sldChg chg="add">
        <pc:chgData name="Danilo Just, Smartfeld" userId="8f980c14-96e4-4b8e-8404-bd064d91e6eb" providerId="ADAL" clId="{91543C61-D09C-444F-8D13-2C9194DA82B5}" dt="2023-11-23T16:32:09.134" v="110"/>
        <pc:sldMkLst>
          <pc:docMk/>
          <pc:sldMk cId="440583281" sldId="291"/>
        </pc:sldMkLst>
      </pc:sldChg>
    </pc:docChg>
  </pc:docChgLst>
  <pc:docChgLst>
    <pc:chgData name="Danilo Just, Smartfeld" userId="8f980c14-96e4-4b8e-8404-bd064d91e6eb" providerId="ADAL" clId="{19410A46-2BFA-4A83-9BB2-08A1CD0D5041}"/>
    <pc:docChg chg="undo custSel addSld modSld replTag">
      <pc:chgData name="Danilo Just, Smartfeld" userId="8f980c14-96e4-4b8e-8404-bd064d91e6eb" providerId="ADAL" clId="{19410A46-2BFA-4A83-9BB2-08A1CD0D5041}" dt="2023-12-18T13:30:30.086" v="136" actId="5793"/>
      <pc:docMkLst>
        <pc:docMk/>
      </pc:docMkLst>
      <pc:sldChg chg="modSp mod">
        <pc:chgData name="Danilo Just, Smartfeld" userId="8f980c14-96e4-4b8e-8404-bd064d91e6eb" providerId="ADAL" clId="{19410A46-2BFA-4A83-9BB2-08A1CD0D5041}" dt="2023-12-18T13:30:30.086" v="136" actId="5793"/>
        <pc:sldMkLst>
          <pc:docMk/>
          <pc:sldMk cId="4173523143" sldId="283"/>
        </pc:sldMkLst>
      </pc:sldChg>
      <pc:sldChg chg="addSp delSp modSp mod">
        <pc:chgData name="Danilo Just, Smartfeld" userId="8f980c14-96e4-4b8e-8404-bd064d91e6eb" providerId="ADAL" clId="{19410A46-2BFA-4A83-9BB2-08A1CD0D5041}" dt="2023-12-18T13:00:57.656" v="125" actId="1076"/>
        <pc:sldMkLst>
          <pc:docMk/>
          <pc:sldMk cId="2285717232" sldId="301"/>
        </pc:sldMkLst>
      </pc:sldChg>
      <pc:sldChg chg="addSp delSp modSp add mod">
        <pc:chgData name="Danilo Just, Smartfeld" userId="8f980c14-96e4-4b8e-8404-bd064d91e6eb" providerId="ADAL" clId="{19410A46-2BFA-4A83-9BB2-08A1CD0D5041}" dt="2023-12-18T12:57:48.329" v="39" actId="14100"/>
        <pc:sldMkLst>
          <pc:docMk/>
          <pc:sldMk cId="1117753908" sldId="302"/>
        </pc:sldMkLst>
      </pc:sldChg>
      <pc:sldChg chg="delSp modSp add mod">
        <pc:chgData name="Danilo Just, Smartfeld" userId="8f980c14-96e4-4b8e-8404-bd064d91e6eb" providerId="ADAL" clId="{19410A46-2BFA-4A83-9BB2-08A1CD0D5041}" dt="2023-12-18T12:57:42.787" v="36" actId="1076"/>
        <pc:sldMkLst>
          <pc:docMk/>
          <pc:sldMk cId="1378858916" sldId="303"/>
        </pc:sldMkLst>
      </pc:sldChg>
      <pc:sldChg chg="addSp delSp modSp add mod">
        <pc:chgData name="Danilo Just, Smartfeld" userId="8f980c14-96e4-4b8e-8404-bd064d91e6eb" providerId="ADAL" clId="{19410A46-2BFA-4A83-9BB2-08A1CD0D5041}" dt="2023-12-18T13:00:12.545" v="113" actId="1076"/>
        <pc:sldMkLst>
          <pc:docMk/>
          <pc:sldMk cId="1416187376" sldId="304"/>
        </pc:sldMkLst>
      </pc:sldChg>
      <pc:sldChg chg="delSp modSp add mod">
        <pc:chgData name="Danilo Just, Smartfeld" userId="8f980c14-96e4-4b8e-8404-bd064d91e6eb" providerId="ADAL" clId="{19410A46-2BFA-4A83-9BB2-08A1CD0D5041}" dt="2023-12-18T13:01:06.664" v="131" actId="1076"/>
        <pc:sldMkLst>
          <pc:docMk/>
          <pc:sldMk cId="3262692939" sldId="305"/>
        </pc:sldMkLst>
      </pc:sldChg>
    </pc:docChg>
  </pc:docChgLst>
  <pc:docChgLst>
    <pc:chgData name="Fastenbauer Verena BZBS" userId="45b6df41-4b91-4cc5-abd3-0c7bf4bccde2" providerId="ADAL" clId="{EF8EC5BE-2A7F-4919-9000-241240E11FD5}"/>
    <pc:docChg chg="undo custSel addSld delSld modSld">
      <pc:chgData name="Fastenbauer Verena BZBS" userId="45b6df41-4b91-4cc5-abd3-0c7bf4bccde2" providerId="ADAL" clId="{EF8EC5BE-2A7F-4919-9000-241240E11FD5}" dt="2025-08-27T18:14:34.611" v="137" actId="1076"/>
      <pc:docMkLst>
        <pc:docMk/>
      </pc:docMkLst>
      <pc:sldChg chg="addSp delSp modSp mod">
        <pc:chgData name="Fastenbauer Verena BZBS" userId="45b6df41-4b91-4cc5-abd3-0c7bf4bccde2" providerId="ADAL" clId="{EF8EC5BE-2A7F-4919-9000-241240E11FD5}" dt="2025-08-27T18:13:49.682" v="94" actId="20577"/>
        <pc:sldMkLst>
          <pc:docMk/>
          <pc:sldMk cId="1923728705" sldId="259"/>
        </pc:sldMkLst>
        <pc:spChg chg="mod">
          <ac:chgData name="Fastenbauer Verena BZBS" userId="45b6df41-4b91-4cc5-abd3-0c7bf4bccde2" providerId="ADAL" clId="{EF8EC5BE-2A7F-4919-9000-241240E11FD5}" dt="2025-08-27T18:13:49.682" v="94" actId="20577"/>
          <ac:spMkLst>
            <pc:docMk/>
            <pc:sldMk cId="1923728705" sldId="259"/>
            <ac:spMk id="8" creationId="{6464F584-E041-FE23-C5FA-96A3D4964CDE}"/>
          </ac:spMkLst>
        </pc:spChg>
        <pc:spChg chg="add del mod">
          <ac:chgData name="Fastenbauer Verena BZBS" userId="45b6df41-4b91-4cc5-abd3-0c7bf4bccde2" providerId="ADAL" clId="{EF8EC5BE-2A7F-4919-9000-241240E11FD5}" dt="2025-08-27T18:12:44.197" v="52" actId="22"/>
          <ac:spMkLst>
            <pc:docMk/>
            <pc:sldMk cId="1923728705" sldId="259"/>
            <ac:spMk id="9" creationId="{BE01DAB0-A11A-93C0-52DB-7CDE9EC95AFD}"/>
          </ac:spMkLst>
        </pc:spChg>
        <pc:grpChg chg="mod">
          <ac:chgData name="Fastenbauer Verena BZBS" userId="45b6df41-4b91-4cc5-abd3-0c7bf4bccde2" providerId="ADAL" clId="{EF8EC5BE-2A7F-4919-9000-241240E11FD5}" dt="2025-08-27T18:12:45.792" v="56" actId="1076"/>
          <ac:grpSpMkLst>
            <pc:docMk/>
            <pc:sldMk cId="1923728705" sldId="259"/>
            <ac:grpSpMk id="28" creationId="{3D0244BA-1055-5481-9887-51DBDB3F6550}"/>
          </ac:grpSpMkLst>
        </pc:grpChg>
        <pc:picChg chg="add del mod">
          <ac:chgData name="Fastenbauer Verena BZBS" userId="45b6df41-4b91-4cc5-abd3-0c7bf4bccde2" providerId="ADAL" clId="{EF8EC5BE-2A7F-4919-9000-241240E11FD5}" dt="2025-08-27T18:13:06.751" v="76" actId="478"/>
          <ac:picMkLst>
            <pc:docMk/>
            <pc:sldMk cId="1923728705" sldId="259"/>
            <ac:picMk id="5" creationId="{BEED5A28-5E1B-08EC-2B65-1A7FE55C4281}"/>
          </ac:picMkLst>
        </pc:picChg>
      </pc:sldChg>
      <pc:sldChg chg="addSp delSp modSp mod">
        <pc:chgData name="Fastenbauer Verena BZBS" userId="45b6df41-4b91-4cc5-abd3-0c7bf4bccde2" providerId="ADAL" clId="{EF8EC5BE-2A7F-4919-9000-241240E11FD5}" dt="2025-08-25T07:28:09.515" v="6" actId="1076"/>
        <pc:sldMkLst>
          <pc:docMk/>
          <pc:sldMk cId="1039972796" sldId="351"/>
        </pc:sldMkLst>
        <pc:picChg chg="add mod">
          <ac:chgData name="Fastenbauer Verena BZBS" userId="45b6df41-4b91-4cc5-abd3-0c7bf4bccde2" providerId="ADAL" clId="{EF8EC5BE-2A7F-4919-9000-241240E11FD5}" dt="2025-08-25T07:28:09.515" v="6" actId="1076"/>
          <ac:picMkLst>
            <pc:docMk/>
            <pc:sldMk cId="1039972796" sldId="351"/>
            <ac:picMk id="8" creationId="{CAD16BCA-F10C-308A-3F14-95A6945072EF}"/>
          </ac:picMkLst>
        </pc:picChg>
      </pc:sldChg>
      <pc:sldChg chg="addSp delSp modSp new del mod modClrScheme chgLayout">
        <pc:chgData name="Fastenbauer Verena BZBS" userId="45b6df41-4b91-4cc5-abd3-0c7bf4bccde2" providerId="ADAL" clId="{EF8EC5BE-2A7F-4919-9000-241240E11FD5}" dt="2025-08-27T18:12:40.671" v="44" actId="680"/>
        <pc:sldMkLst>
          <pc:docMk/>
          <pc:sldMk cId="56973365" sldId="379"/>
        </pc:sldMkLst>
        <pc:spChg chg="add del">
          <ac:chgData name="Fastenbauer Verena BZBS" userId="45b6df41-4b91-4cc5-abd3-0c7bf4bccde2" providerId="ADAL" clId="{EF8EC5BE-2A7F-4919-9000-241240E11FD5}" dt="2025-08-27T18:12:39.769" v="43" actId="700"/>
          <ac:spMkLst>
            <pc:docMk/>
            <pc:sldMk cId="56973365" sldId="379"/>
            <ac:spMk id="2" creationId="{7C6A6A50-CB05-36CA-E816-B64A8911BAD2}"/>
          </ac:spMkLst>
        </pc:spChg>
        <pc:spChg chg="add del mod ord">
          <ac:chgData name="Fastenbauer Verena BZBS" userId="45b6df41-4b91-4cc5-abd3-0c7bf4bccde2" providerId="ADAL" clId="{EF8EC5BE-2A7F-4919-9000-241240E11FD5}" dt="2025-08-27T18:12:39.769" v="43" actId="700"/>
          <ac:spMkLst>
            <pc:docMk/>
            <pc:sldMk cId="56973365" sldId="379"/>
            <ac:spMk id="3" creationId="{0355F482-6F6B-CA9B-2116-05BBE993CA5F}"/>
          </ac:spMkLst>
        </pc:spChg>
        <pc:spChg chg="add del mod ord">
          <ac:chgData name="Fastenbauer Verena BZBS" userId="45b6df41-4b91-4cc5-abd3-0c7bf4bccde2" providerId="ADAL" clId="{EF8EC5BE-2A7F-4919-9000-241240E11FD5}" dt="2025-08-27T18:12:39.769" v="43" actId="700"/>
          <ac:spMkLst>
            <pc:docMk/>
            <pc:sldMk cId="56973365" sldId="379"/>
            <ac:spMk id="4" creationId="{47F7E1B6-EFAD-0384-9DC7-0F1C2DAF540A}"/>
          </ac:spMkLst>
        </pc:spChg>
        <pc:spChg chg="add del mod ord">
          <ac:chgData name="Fastenbauer Verena BZBS" userId="45b6df41-4b91-4cc5-abd3-0c7bf4bccde2" providerId="ADAL" clId="{EF8EC5BE-2A7F-4919-9000-241240E11FD5}" dt="2025-08-27T18:12:39.769" v="43" actId="700"/>
          <ac:spMkLst>
            <pc:docMk/>
            <pc:sldMk cId="56973365" sldId="379"/>
            <ac:spMk id="6" creationId="{0F8EBB01-080B-256B-CE93-BA3EE47B150B}"/>
          </ac:spMkLst>
        </pc:spChg>
        <pc:spChg chg="add del mod ord">
          <ac:chgData name="Fastenbauer Verena BZBS" userId="45b6df41-4b91-4cc5-abd3-0c7bf4bccde2" providerId="ADAL" clId="{EF8EC5BE-2A7F-4919-9000-241240E11FD5}" dt="2025-08-27T18:12:39.769" v="43" actId="700"/>
          <ac:spMkLst>
            <pc:docMk/>
            <pc:sldMk cId="56973365" sldId="379"/>
            <ac:spMk id="7" creationId="{17F22B10-67B6-D588-C70A-59BA95865B46}"/>
          </ac:spMkLst>
        </pc:spChg>
        <pc:spChg chg="add del mod ord">
          <ac:chgData name="Fastenbauer Verena BZBS" userId="45b6df41-4b91-4cc5-abd3-0c7bf4bccde2" providerId="ADAL" clId="{EF8EC5BE-2A7F-4919-9000-241240E11FD5}" dt="2025-08-27T18:12:39.769" v="43" actId="700"/>
          <ac:spMkLst>
            <pc:docMk/>
            <pc:sldMk cId="56973365" sldId="379"/>
            <ac:spMk id="8" creationId="{256DE04F-3868-1C97-6383-365CE9270E2E}"/>
          </ac:spMkLst>
        </pc:spChg>
        <pc:spChg chg="add del mod ord">
          <ac:chgData name="Fastenbauer Verena BZBS" userId="45b6df41-4b91-4cc5-abd3-0c7bf4bccde2" providerId="ADAL" clId="{EF8EC5BE-2A7F-4919-9000-241240E11FD5}" dt="2025-08-27T18:12:39.769" v="43" actId="700"/>
          <ac:spMkLst>
            <pc:docMk/>
            <pc:sldMk cId="56973365" sldId="379"/>
            <ac:spMk id="9" creationId="{A9EAC12D-B260-989C-18DC-A9DBA93B12AD}"/>
          </ac:spMkLst>
        </pc:spChg>
        <pc:spChg chg="add del mod ord">
          <ac:chgData name="Fastenbauer Verena BZBS" userId="45b6df41-4b91-4cc5-abd3-0c7bf4bccde2" providerId="ADAL" clId="{EF8EC5BE-2A7F-4919-9000-241240E11FD5}" dt="2025-08-27T18:12:39.769" v="43" actId="700"/>
          <ac:spMkLst>
            <pc:docMk/>
            <pc:sldMk cId="56973365" sldId="379"/>
            <ac:spMk id="10" creationId="{6CC4F954-0AA2-81C1-64E9-C761C5CD748C}"/>
          </ac:spMkLst>
        </pc:spChg>
        <pc:spChg chg="add del mod ord">
          <ac:chgData name="Fastenbauer Verena BZBS" userId="45b6df41-4b91-4cc5-abd3-0c7bf4bccde2" providerId="ADAL" clId="{EF8EC5BE-2A7F-4919-9000-241240E11FD5}" dt="2025-08-27T18:12:39.769" v="43" actId="700"/>
          <ac:spMkLst>
            <pc:docMk/>
            <pc:sldMk cId="56973365" sldId="379"/>
            <ac:spMk id="11" creationId="{287B12D2-4839-EEC7-90FF-3362230CE62A}"/>
          </ac:spMkLst>
        </pc:spChg>
        <pc:spChg chg="add del mod ord">
          <ac:chgData name="Fastenbauer Verena BZBS" userId="45b6df41-4b91-4cc5-abd3-0c7bf4bccde2" providerId="ADAL" clId="{EF8EC5BE-2A7F-4919-9000-241240E11FD5}" dt="2025-08-27T18:12:39.769" v="43" actId="700"/>
          <ac:spMkLst>
            <pc:docMk/>
            <pc:sldMk cId="56973365" sldId="379"/>
            <ac:spMk id="12" creationId="{9AE274B4-43AB-3873-6771-A657334D14B6}"/>
          </ac:spMkLst>
        </pc:spChg>
        <pc:spChg chg="add del mod ord">
          <ac:chgData name="Fastenbauer Verena BZBS" userId="45b6df41-4b91-4cc5-abd3-0c7bf4bccde2" providerId="ADAL" clId="{EF8EC5BE-2A7F-4919-9000-241240E11FD5}" dt="2025-08-27T18:12:39.272" v="42" actId="700"/>
          <ac:spMkLst>
            <pc:docMk/>
            <pc:sldMk cId="56973365" sldId="379"/>
            <ac:spMk id="13" creationId="{5B284278-C84D-E530-42FC-5063D2BB2BC5}"/>
          </ac:spMkLst>
        </pc:spChg>
        <pc:spChg chg="add del mod ord">
          <ac:chgData name="Fastenbauer Verena BZBS" userId="45b6df41-4b91-4cc5-abd3-0c7bf4bccde2" providerId="ADAL" clId="{EF8EC5BE-2A7F-4919-9000-241240E11FD5}" dt="2025-08-27T18:12:39.272" v="42" actId="700"/>
          <ac:spMkLst>
            <pc:docMk/>
            <pc:sldMk cId="56973365" sldId="379"/>
            <ac:spMk id="14" creationId="{8A067EF1-A55A-13A0-DA0C-AE32997CCEB7}"/>
          </ac:spMkLst>
        </pc:spChg>
        <pc:spChg chg="add del mod ord">
          <ac:chgData name="Fastenbauer Verena BZBS" userId="45b6df41-4b91-4cc5-abd3-0c7bf4bccde2" providerId="ADAL" clId="{EF8EC5BE-2A7F-4919-9000-241240E11FD5}" dt="2025-08-27T18:12:39.067" v="41" actId="700"/>
          <ac:spMkLst>
            <pc:docMk/>
            <pc:sldMk cId="56973365" sldId="379"/>
            <ac:spMk id="15" creationId="{006600A4-1AF6-AA61-2496-A926EC4E12AF}"/>
          </ac:spMkLst>
        </pc:spChg>
        <pc:spChg chg="add del mod ord">
          <ac:chgData name="Fastenbauer Verena BZBS" userId="45b6df41-4b91-4cc5-abd3-0c7bf4bccde2" providerId="ADAL" clId="{EF8EC5BE-2A7F-4919-9000-241240E11FD5}" dt="2025-08-27T18:12:39.067" v="41" actId="700"/>
          <ac:spMkLst>
            <pc:docMk/>
            <pc:sldMk cId="56973365" sldId="379"/>
            <ac:spMk id="16" creationId="{DB927F16-AD57-7969-04D3-82302655685B}"/>
          </ac:spMkLst>
        </pc:spChg>
      </pc:sldChg>
      <pc:sldChg chg="addSp delSp modSp new mod">
        <pc:chgData name="Fastenbauer Verena BZBS" userId="45b6df41-4b91-4cc5-abd3-0c7bf4bccde2" providerId="ADAL" clId="{EF8EC5BE-2A7F-4919-9000-241240E11FD5}" dt="2025-08-27T18:14:34.611" v="137" actId="1076"/>
        <pc:sldMkLst>
          <pc:docMk/>
          <pc:sldMk cId="2818466432" sldId="379"/>
        </pc:sldMkLst>
        <pc:spChg chg="del">
          <ac:chgData name="Fastenbauer Verena BZBS" userId="45b6df41-4b91-4cc5-abd3-0c7bf4bccde2" providerId="ADAL" clId="{EF8EC5BE-2A7F-4919-9000-241240E11FD5}" dt="2025-08-27T18:13:19.023" v="80" actId="478"/>
          <ac:spMkLst>
            <pc:docMk/>
            <pc:sldMk cId="2818466432" sldId="379"/>
            <ac:spMk id="2" creationId="{24803B56-D50F-B27C-99FE-23DAD4325058}"/>
          </ac:spMkLst>
        </pc:spChg>
        <pc:spChg chg="mod">
          <ac:chgData name="Fastenbauer Verena BZBS" userId="45b6df41-4b91-4cc5-abd3-0c7bf4bccde2" providerId="ADAL" clId="{EF8EC5BE-2A7F-4919-9000-241240E11FD5}" dt="2025-08-27T18:14:08.641" v="135" actId="20577"/>
          <ac:spMkLst>
            <pc:docMk/>
            <pc:sldMk cId="2818466432" sldId="379"/>
            <ac:spMk id="3" creationId="{307F418E-E642-839A-DCBE-693E276107EB}"/>
          </ac:spMkLst>
        </pc:spChg>
        <pc:spChg chg="add mod">
          <ac:chgData name="Fastenbauer Verena BZBS" userId="45b6df41-4b91-4cc5-abd3-0c7bf4bccde2" providerId="ADAL" clId="{EF8EC5BE-2A7F-4919-9000-241240E11FD5}" dt="2025-08-27T18:13:37.524" v="88" actId="1076"/>
          <ac:spMkLst>
            <pc:docMk/>
            <pc:sldMk cId="2818466432" sldId="379"/>
            <ac:spMk id="9" creationId="{BE01DAB0-A11A-93C0-52DB-7CDE9EC95AFD}"/>
          </ac:spMkLst>
        </pc:spChg>
        <pc:picChg chg="add mod">
          <ac:chgData name="Fastenbauer Verena BZBS" userId="45b6df41-4b91-4cc5-abd3-0c7bf4bccde2" providerId="ADAL" clId="{EF8EC5BE-2A7F-4919-9000-241240E11FD5}" dt="2025-08-27T18:14:34.611" v="137" actId="1076"/>
          <ac:picMkLst>
            <pc:docMk/>
            <pc:sldMk cId="2818466432" sldId="379"/>
            <ac:picMk id="5" creationId="{BEED5A28-5E1B-08EC-2B65-1A7FE55C4281}"/>
          </ac:picMkLst>
        </pc:picChg>
      </pc:sldChg>
    </pc:docChg>
  </pc:docChgLst>
  <pc:docChgLst>
    <pc:chgData name="Fastenbauer Verena BZBS" userId="45b6df41-4b91-4cc5-abd3-0c7bf4bccde2" providerId="ADAL" clId="{E8C61B97-4A11-46E6-A862-8EC9875CB5A9}"/>
    <pc:docChg chg="undo custSel addSld delSld modSld">
      <pc:chgData name="Fastenbauer Verena BZBS" userId="45b6df41-4b91-4cc5-abd3-0c7bf4bccde2" providerId="ADAL" clId="{E8C61B97-4A11-46E6-A862-8EC9875CB5A9}" dt="2024-12-04T19:03:32.463" v="1491" actId="47"/>
      <pc:docMkLst>
        <pc:docMk/>
      </pc:docMkLst>
      <pc:sldChg chg="modSp mod">
        <pc:chgData name="Fastenbauer Verena BZBS" userId="45b6df41-4b91-4cc5-abd3-0c7bf4bccde2" providerId="ADAL" clId="{E8C61B97-4A11-46E6-A862-8EC9875CB5A9}" dt="2024-12-04T18:13:07.310" v="672" actId="20577"/>
        <pc:sldMkLst>
          <pc:docMk/>
          <pc:sldMk cId="1923728705" sldId="259"/>
        </pc:sldMkLst>
      </pc:sldChg>
      <pc:sldChg chg="addSp modSp mod">
        <pc:chgData name="Fastenbauer Verena BZBS" userId="45b6df41-4b91-4cc5-abd3-0c7bf4bccde2" providerId="ADAL" clId="{E8C61B97-4A11-46E6-A862-8EC9875CB5A9}" dt="2024-12-04T17:44:11.721" v="20" actId="20577"/>
        <pc:sldMkLst>
          <pc:docMk/>
          <pc:sldMk cId="3258706771" sldId="271"/>
        </pc:sldMkLst>
      </pc:sldChg>
      <pc:sldChg chg="mod modShow">
        <pc:chgData name="Fastenbauer Verena BZBS" userId="45b6df41-4b91-4cc5-abd3-0c7bf4bccde2" providerId="ADAL" clId="{E8C61B97-4A11-46E6-A862-8EC9875CB5A9}" dt="2024-12-04T18:15:54.423" v="940" actId="729"/>
        <pc:sldMkLst>
          <pc:docMk/>
          <pc:sldMk cId="3225671059" sldId="306"/>
        </pc:sldMkLst>
      </pc:sldChg>
      <pc:sldChg chg="addSp modSp mod">
        <pc:chgData name="Fastenbauer Verena BZBS" userId="45b6df41-4b91-4cc5-abd3-0c7bf4bccde2" providerId="ADAL" clId="{E8C61B97-4A11-46E6-A862-8EC9875CB5A9}" dt="2024-12-04T18:50:44.784" v="1490" actId="14100"/>
        <pc:sldMkLst>
          <pc:docMk/>
          <pc:sldMk cId="2543145330" sldId="308"/>
        </pc:sldMkLst>
      </pc:sldChg>
      <pc:sldChg chg="modSp mod">
        <pc:chgData name="Fastenbauer Verena BZBS" userId="45b6df41-4b91-4cc5-abd3-0c7bf4bccde2" providerId="ADAL" clId="{E8C61B97-4A11-46E6-A862-8EC9875CB5A9}" dt="2024-12-04T18:13:23.801" v="675" actId="20577"/>
        <pc:sldMkLst>
          <pc:docMk/>
          <pc:sldMk cId="3746563748" sldId="314"/>
        </pc:sldMkLst>
      </pc:sldChg>
      <pc:sldChg chg="modSp mod">
        <pc:chgData name="Fastenbauer Verena BZBS" userId="45b6df41-4b91-4cc5-abd3-0c7bf4bccde2" providerId="ADAL" clId="{E8C61B97-4A11-46E6-A862-8EC9875CB5A9}" dt="2024-12-04T18:16:07.687" v="942" actId="14100"/>
        <pc:sldMkLst>
          <pc:docMk/>
          <pc:sldMk cId="2205885465" sldId="318"/>
        </pc:sldMkLst>
      </pc:sldChg>
      <pc:sldChg chg="modSp add del mod">
        <pc:chgData name="Fastenbauer Verena BZBS" userId="45b6df41-4b91-4cc5-abd3-0c7bf4bccde2" providerId="ADAL" clId="{E8C61B97-4A11-46E6-A862-8EC9875CB5A9}" dt="2024-12-04T19:03:32.463" v="1491" actId="47"/>
        <pc:sldMkLst>
          <pc:docMk/>
          <pc:sldMk cId="1162848452" sldId="321"/>
        </pc:sldMkLst>
      </pc:sldChg>
      <pc:sldChg chg="addSp delSp modSp add del mod">
        <pc:chgData name="Fastenbauer Verena BZBS" userId="45b6df41-4b91-4cc5-abd3-0c7bf4bccde2" providerId="ADAL" clId="{E8C61B97-4A11-46E6-A862-8EC9875CB5A9}" dt="2024-12-04T19:03:32.463" v="1491" actId="47"/>
        <pc:sldMkLst>
          <pc:docMk/>
          <pc:sldMk cId="4158189449" sldId="322"/>
        </pc:sldMkLst>
      </pc:sldChg>
      <pc:sldChg chg="modSp add del mod">
        <pc:chgData name="Fastenbauer Verena BZBS" userId="45b6df41-4b91-4cc5-abd3-0c7bf4bccde2" providerId="ADAL" clId="{E8C61B97-4A11-46E6-A862-8EC9875CB5A9}" dt="2024-12-04T19:03:32.463" v="1491" actId="47"/>
        <pc:sldMkLst>
          <pc:docMk/>
          <pc:sldMk cId="1077001434" sldId="323"/>
        </pc:sldMkLst>
      </pc:sldChg>
      <pc:sldChg chg="modSp add del mod">
        <pc:chgData name="Fastenbauer Verena BZBS" userId="45b6df41-4b91-4cc5-abd3-0c7bf4bccde2" providerId="ADAL" clId="{E8C61B97-4A11-46E6-A862-8EC9875CB5A9}" dt="2024-12-04T19:03:32.463" v="1491" actId="47"/>
        <pc:sldMkLst>
          <pc:docMk/>
          <pc:sldMk cId="1837479387" sldId="324"/>
        </pc:sldMkLst>
      </pc:sldChg>
      <pc:sldChg chg="addSp delSp modSp add del mod">
        <pc:chgData name="Fastenbauer Verena BZBS" userId="45b6df41-4b91-4cc5-abd3-0c7bf4bccde2" providerId="ADAL" clId="{E8C61B97-4A11-46E6-A862-8EC9875CB5A9}" dt="2024-12-04T19:03:32.463" v="1491" actId="47"/>
        <pc:sldMkLst>
          <pc:docMk/>
          <pc:sldMk cId="436621832" sldId="325"/>
        </pc:sldMkLst>
      </pc:sldChg>
      <pc:sldChg chg="modSp add del mod">
        <pc:chgData name="Fastenbauer Verena BZBS" userId="45b6df41-4b91-4cc5-abd3-0c7bf4bccde2" providerId="ADAL" clId="{E8C61B97-4A11-46E6-A862-8EC9875CB5A9}" dt="2024-12-04T19:03:32.463" v="1491" actId="47"/>
        <pc:sldMkLst>
          <pc:docMk/>
          <pc:sldMk cId="179298185" sldId="326"/>
        </pc:sldMkLst>
      </pc:sldChg>
      <pc:sldChg chg="modSp add del mod">
        <pc:chgData name="Fastenbauer Verena BZBS" userId="45b6df41-4b91-4cc5-abd3-0c7bf4bccde2" providerId="ADAL" clId="{E8C61B97-4A11-46E6-A862-8EC9875CB5A9}" dt="2024-12-04T19:03:32.463" v="1491" actId="47"/>
        <pc:sldMkLst>
          <pc:docMk/>
          <pc:sldMk cId="986136407" sldId="327"/>
        </pc:sldMkLst>
      </pc:sldChg>
    </pc:docChg>
  </pc:docChgLst>
  <pc:docChgLst>
    <pc:chgData name="Fastenbauer Verena BZBS" userId="45b6df41-4b91-4cc5-abd3-0c7bf4bccde2" providerId="ADAL" clId="{92660E2C-3220-43F0-BABF-6C3561B68EF2}"/>
    <pc:docChg chg="custSel modSld">
      <pc:chgData name="Fastenbauer Verena BZBS" userId="45b6df41-4b91-4cc5-abd3-0c7bf4bccde2" providerId="ADAL" clId="{92660E2C-3220-43F0-BABF-6C3561B68EF2}" dt="2024-12-16T15:48:02.083" v="1019" actId="20577"/>
      <pc:docMkLst>
        <pc:docMk/>
      </pc:docMkLst>
      <pc:sldChg chg="modSp mod">
        <pc:chgData name="Fastenbauer Verena BZBS" userId="45b6df41-4b91-4cc5-abd3-0c7bf4bccde2" providerId="ADAL" clId="{92660E2C-3220-43F0-BABF-6C3561B68EF2}" dt="2024-12-16T15:30:01.373" v="554" actId="20577"/>
        <pc:sldMkLst>
          <pc:docMk/>
          <pc:sldMk cId="3906744001" sldId="319"/>
        </pc:sldMkLst>
      </pc:sldChg>
      <pc:sldChg chg="modSp mod">
        <pc:chgData name="Fastenbauer Verena BZBS" userId="45b6df41-4b91-4cc5-abd3-0c7bf4bccde2" providerId="ADAL" clId="{92660E2C-3220-43F0-BABF-6C3561B68EF2}" dt="2024-12-16T15:48:02.083" v="1019" actId="20577"/>
        <pc:sldMkLst>
          <pc:docMk/>
          <pc:sldMk cId="2737396032" sldId="322"/>
        </pc:sldMkLst>
      </pc:sldChg>
    </pc:docChg>
  </pc:docChgLst>
  <pc:docChgLst>
    <pc:chgData name="Fastenbauer Verena BZBS" userId="45b6df41-4b91-4cc5-abd3-0c7bf4bccde2" providerId="ADAL" clId="{F04DAF13-E53C-4533-B075-0366691EC118}"/>
    <pc:docChg chg="undo custSel addSld delSld modSld">
      <pc:chgData name="Fastenbauer Verena BZBS" userId="45b6df41-4b91-4cc5-abd3-0c7bf4bccde2" providerId="ADAL" clId="{F04DAF13-E53C-4533-B075-0366691EC118}" dt="2024-12-30T16:03:37.314" v="666" actId="47"/>
      <pc:docMkLst>
        <pc:docMk/>
      </pc:docMkLst>
      <pc:sldChg chg="del">
        <pc:chgData name="Fastenbauer Verena BZBS" userId="45b6df41-4b91-4cc5-abd3-0c7bf4bccde2" providerId="ADAL" clId="{F04DAF13-E53C-4533-B075-0366691EC118}" dt="2024-12-30T16:03:37.314" v="666" actId="47"/>
        <pc:sldMkLst>
          <pc:docMk/>
          <pc:sldMk cId="3225671059" sldId="306"/>
        </pc:sldMkLst>
      </pc:sldChg>
      <pc:sldChg chg="modSp mod">
        <pc:chgData name="Fastenbauer Verena BZBS" userId="45b6df41-4b91-4cc5-abd3-0c7bf4bccde2" providerId="ADAL" clId="{F04DAF13-E53C-4533-B075-0366691EC118}" dt="2024-12-30T15:49:53.867" v="239"/>
        <pc:sldMkLst>
          <pc:docMk/>
          <pc:sldMk cId="3751053320" sldId="328"/>
        </pc:sldMkLst>
      </pc:sldChg>
      <pc:sldChg chg="modNotesTx">
        <pc:chgData name="Fastenbauer Verena BZBS" userId="45b6df41-4b91-4cc5-abd3-0c7bf4bccde2" providerId="ADAL" clId="{F04DAF13-E53C-4533-B075-0366691EC118}" dt="2024-12-30T15:46:32.339" v="148" actId="20577"/>
        <pc:sldMkLst>
          <pc:docMk/>
          <pc:sldMk cId="3193697865" sldId="330"/>
        </pc:sldMkLst>
      </pc:sldChg>
      <pc:sldChg chg="del">
        <pc:chgData name="Fastenbauer Verena BZBS" userId="45b6df41-4b91-4cc5-abd3-0c7bf4bccde2" providerId="ADAL" clId="{F04DAF13-E53C-4533-B075-0366691EC118}" dt="2024-12-30T16:03:37.314" v="666" actId="47"/>
        <pc:sldMkLst>
          <pc:docMk/>
          <pc:sldMk cId="3854792332" sldId="331"/>
        </pc:sldMkLst>
      </pc:sldChg>
      <pc:sldChg chg="del">
        <pc:chgData name="Fastenbauer Verena BZBS" userId="45b6df41-4b91-4cc5-abd3-0c7bf4bccde2" providerId="ADAL" clId="{F04DAF13-E53C-4533-B075-0366691EC118}" dt="2024-12-30T16:03:37.314" v="666" actId="47"/>
        <pc:sldMkLst>
          <pc:docMk/>
          <pc:sldMk cId="4038123742" sldId="333"/>
        </pc:sldMkLst>
      </pc:sldChg>
      <pc:sldChg chg="del">
        <pc:chgData name="Fastenbauer Verena BZBS" userId="45b6df41-4b91-4cc5-abd3-0c7bf4bccde2" providerId="ADAL" clId="{F04DAF13-E53C-4533-B075-0366691EC118}" dt="2024-12-30T16:03:37.314" v="666" actId="47"/>
        <pc:sldMkLst>
          <pc:docMk/>
          <pc:sldMk cId="3438565592" sldId="334"/>
        </pc:sldMkLst>
      </pc:sldChg>
      <pc:sldChg chg="del">
        <pc:chgData name="Fastenbauer Verena BZBS" userId="45b6df41-4b91-4cc5-abd3-0c7bf4bccde2" providerId="ADAL" clId="{F04DAF13-E53C-4533-B075-0366691EC118}" dt="2024-12-30T16:03:37.314" v="666" actId="47"/>
        <pc:sldMkLst>
          <pc:docMk/>
          <pc:sldMk cId="2511740454" sldId="335"/>
        </pc:sldMkLst>
      </pc:sldChg>
      <pc:sldChg chg="addSp delSp modSp del mod">
        <pc:chgData name="Fastenbauer Verena BZBS" userId="45b6df41-4b91-4cc5-abd3-0c7bf4bccde2" providerId="ADAL" clId="{F04DAF13-E53C-4533-B075-0366691EC118}" dt="2024-12-30T16:03:37.314" v="666" actId="47"/>
        <pc:sldMkLst>
          <pc:docMk/>
          <pc:sldMk cId="2575227931" sldId="336"/>
        </pc:sldMkLst>
      </pc:sldChg>
      <pc:sldChg chg="addSp delSp modSp del mod">
        <pc:chgData name="Fastenbauer Verena BZBS" userId="45b6df41-4b91-4cc5-abd3-0c7bf4bccde2" providerId="ADAL" clId="{F04DAF13-E53C-4533-B075-0366691EC118}" dt="2024-12-30T16:03:37.314" v="666" actId="47"/>
        <pc:sldMkLst>
          <pc:docMk/>
          <pc:sldMk cId="330903506" sldId="337"/>
        </pc:sldMkLst>
      </pc:sldChg>
      <pc:sldChg chg="modSp mod modNotesTx">
        <pc:chgData name="Fastenbauer Verena BZBS" userId="45b6df41-4b91-4cc5-abd3-0c7bf4bccde2" providerId="ADAL" clId="{F04DAF13-E53C-4533-B075-0366691EC118}" dt="2024-12-30T15:47:37.737" v="202" actId="14100"/>
        <pc:sldMkLst>
          <pc:docMk/>
          <pc:sldMk cId="444218057" sldId="338"/>
        </pc:sldMkLst>
      </pc:sldChg>
      <pc:sldChg chg="modSp mod">
        <pc:chgData name="Fastenbauer Verena BZBS" userId="45b6df41-4b91-4cc5-abd3-0c7bf4bccde2" providerId="ADAL" clId="{F04DAF13-E53C-4533-B075-0366691EC118}" dt="2024-12-30T15:48:34.696" v="228" actId="20577"/>
        <pc:sldMkLst>
          <pc:docMk/>
          <pc:sldMk cId="1007052158" sldId="339"/>
        </pc:sldMkLst>
      </pc:sldChg>
      <pc:sldChg chg="addSp delSp modSp del mod">
        <pc:chgData name="Fastenbauer Verena BZBS" userId="45b6df41-4b91-4cc5-abd3-0c7bf4bccde2" providerId="ADAL" clId="{F04DAF13-E53C-4533-B075-0366691EC118}" dt="2024-12-30T16:03:37.314" v="666" actId="47"/>
        <pc:sldMkLst>
          <pc:docMk/>
          <pc:sldMk cId="3697568447" sldId="340"/>
        </pc:sldMkLst>
      </pc:sldChg>
      <pc:sldChg chg="del">
        <pc:chgData name="Fastenbauer Verena BZBS" userId="45b6df41-4b91-4cc5-abd3-0c7bf4bccde2" providerId="ADAL" clId="{F04DAF13-E53C-4533-B075-0366691EC118}" dt="2024-12-30T16:03:37.314" v="666" actId="47"/>
        <pc:sldMkLst>
          <pc:docMk/>
          <pc:sldMk cId="2747683952" sldId="341"/>
        </pc:sldMkLst>
      </pc:sldChg>
      <pc:sldChg chg="delSp modSp add del mod">
        <pc:chgData name="Fastenbauer Verena BZBS" userId="45b6df41-4b91-4cc5-abd3-0c7bf4bccde2" providerId="ADAL" clId="{F04DAF13-E53C-4533-B075-0366691EC118}" dt="2024-12-30T15:40:38.607" v="95" actId="47"/>
        <pc:sldMkLst>
          <pc:docMk/>
          <pc:sldMk cId="2632713397" sldId="342"/>
        </pc:sldMkLst>
      </pc:sldChg>
      <pc:sldChg chg="add del">
        <pc:chgData name="Fastenbauer Verena BZBS" userId="45b6df41-4b91-4cc5-abd3-0c7bf4bccde2" providerId="ADAL" clId="{F04DAF13-E53C-4533-B075-0366691EC118}" dt="2024-12-30T15:41:48.166" v="102" actId="47"/>
        <pc:sldMkLst>
          <pc:docMk/>
          <pc:sldMk cId="3606865959" sldId="342"/>
        </pc:sldMkLst>
      </pc:sldChg>
      <pc:sldChg chg="modSp add mod modShow modNotesTx">
        <pc:chgData name="Fastenbauer Verena BZBS" userId="45b6df41-4b91-4cc5-abd3-0c7bf4bccde2" providerId="ADAL" clId="{F04DAF13-E53C-4533-B075-0366691EC118}" dt="2024-12-30T15:49:45.464" v="236"/>
        <pc:sldMkLst>
          <pc:docMk/>
          <pc:sldMk cId="1093314712" sldId="343"/>
        </pc:sldMkLst>
      </pc:sldChg>
      <pc:sldChg chg="addSp delSp modSp add del mod">
        <pc:chgData name="Fastenbauer Verena BZBS" userId="45b6df41-4b91-4cc5-abd3-0c7bf4bccde2" providerId="ADAL" clId="{F04DAF13-E53C-4533-B075-0366691EC118}" dt="2024-12-30T15:40:14.635" v="94" actId="47"/>
        <pc:sldMkLst>
          <pc:docMk/>
          <pc:sldMk cId="1602695069" sldId="343"/>
        </pc:sldMkLst>
      </pc:sldChg>
      <pc:sldChg chg="addSp delSp modSp add mod modShow">
        <pc:chgData name="Fastenbauer Verena BZBS" userId="45b6df41-4b91-4cc5-abd3-0c7bf4bccde2" providerId="ADAL" clId="{F04DAF13-E53C-4533-B075-0366691EC118}" dt="2024-12-30T15:54:41.624" v="344" actId="21"/>
        <pc:sldMkLst>
          <pc:docMk/>
          <pc:sldMk cId="248626687" sldId="344"/>
        </pc:sldMkLst>
      </pc:sldChg>
      <pc:sldChg chg="addSp delSp modSp add mod modShow">
        <pc:chgData name="Fastenbauer Verena BZBS" userId="45b6df41-4b91-4cc5-abd3-0c7bf4bccde2" providerId="ADAL" clId="{F04DAF13-E53C-4533-B075-0366691EC118}" dt="2024-12-30T15:49:47.977" v="237"/>
        <pc:sldMkLst>
          <pc:docMk/>
          <pc:sldMk cId="1036130342" sldId="345"/>
        </pc:sldMkLst>
      </pc:sldChg>
      <pc:sldChg chg="addSp delSp modSp add mod">
        <pc:chgData name="Fastenbauer Verena BZBS" userId="45b6df41-4b91-4cc5-abd3-0c7bf4bccde2" providerId="ADAL" clId="{F04DAF13-E53C-4533-B075-0366691EC118}" dt="2024-12-30T16:01:53.172" v="665" actId="478"/>
        <pc:sldMkLst>
          <pc:docMk/>
          <pc:sldMk cId="1386915992" sldId="34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C036562C-E636-43DE-9CB9-6A4EB0940635}" type="datetimeFigureOut">
              <a:rPr lang="de-AT" smtClean="0"/>
              <a:t>27.08.2025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2CCB3E6-6203-4041-A62E-D5D8603C0D4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55571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iot.claviscloud.ch/login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code.microbit.org/15072-15391-39681-18865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iot.claviscloud.ch/login" TargetMode="External"/><Relationship Id="rId4" Type="http://schemas.openxmlformats.org/officeDocument/2006/relationships/hyperlink" Target="https://wiki.smartfeld.ch/lib/exe/fetch.php?media=inhalte-smartfeld-mitarbeitende:iot-wuerfel:claviscloud:iotbasic_dashboards_clavis.zip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iot.claviscloud.ch/login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Vision</a:t>
            </a:r>
            <a:endParaRPr lang="de-DE" b="0" dirty="0">
              <a:solidFill>
                <a:srgbClr val="3B3B3B"/>
              </a:solidFill>
              <a:effectLst/>
              <a:latin typeface="Consolas" panose="020B0609020204030204" pitchFamily="49" charset="0"/>
            </a:endParaRPr>
          </a:p>
          <a:p>
            <a:r>
              <a:rPr lang="de-DE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«Wir optimieren Ihre Prozesse»</a:t>
            </a:r>
          </a:p>
          <a:p>
            <a:r>
              <a:rPr lang="de-DE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«Gewinnen Sie mit uns neue Erkenntnisse»</a:t>
            </a:r>
          </a:p>
          <a:p>
            <a:r>
              <a:rPr lang="de-DE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«Wir machen Prozesse und Gebäude smart»</a:t>
            </a:r>
          </a:p>
          <a:p>
            <a:r>
              <a:rPr lang="de-DE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«Wir schaffen Transparenz, Sicherheit»</a:t>
            </a:r>
          </a:p>
          <a:p>
            <a:r>
              <a:rPr lang="de-DE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«Wir gestalten die Zukunft»</a:t>
            </a:r>
          </a:p>
          <a:p>
            <a:endParaRPr lang="de-DE" dirty="0"/>
          </a:p>
          <a:p>
            <a:r>
              <a:rPr lang="de-DE" dirty="0"/>
              <a:t>Schaffen Sie intelligente Prozesse und gewinnen Sie neue Erkenntnisse mit unserer IoT-Lösung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624878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7ADB8-54D0-2045-B138-AA725692D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540B95B-FDA0-309F-3196-3D53953D1B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376AD1F-F732-09F8-8203-4F103982F1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Claviscloud</a:t>
            </a:r>
            <a:r>
              <a:rPr lang="de-AT" b="1" dirty="0"/>
              <a:t> </a:t>
            </a:r>
            <a:r>
              <a:rPr lang="de-AT" dirty="0"/>
              <a:t>(2‘-3‘): </a:t>
            </a:r>
          </a:p>
          <a:p>
            <a:r>
              <a:rPr lang="de-AT" dirty="0"/>
              <a:t>Einer der beiden Lernenden öffnet die Geräteansicht und erkennt, dass ihr IoT Cube NICHT aktiv ist.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9533FCC-AC44-CAA8-41AA-BE0F68DABF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11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80474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8B89F-D95B-8415-C8CF-2AE781515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E62273F-4045-291C-2A2B-9C12AE711C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278585C-2F47-A04B-68AC-8965FF2474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ToKnow</a:t>
            </a:r>
            <a:r>
              <a:rPr lang="de-AT" b="1" dirty="0"/>
              <a:t>: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CH" dirty="0"/>
              <a:t>Falls der Schalter </a:t>
            </a:r>
            <a:r>
              <a:rPr lang="de-CH" dirty="0" err="1"/>
              <a:t>Battery</a:t>
            </a:r>
            <a:r>
              <a:rPr lang="de-CH" dirty="0"/>
              <a:t> «off» nicht korrekt eingestellt sind, könnte das Gerät gleichfalls via USB nicht erkannt werden!</a:t>
            </a:r>
          </a:p>
          <a:p>
            <a:pPr marL="181240" indent="-181240">
              <a:buFontTx/>
              <a:buChar char="-"/>
            </a:pPr>
            <a:r>
              <a:rPr lang="de-CH" dirty="0"/>
              <a:t>Falls der Schalter </a:t>
            </a:r>
            <a:r>
              <a:rPr lang="de-CH" dirty="0" err="1"/>
              <a:t>LoRa</a:t>
            </a:r>
            <a:r>
              <a:rPr lang="de-CH" dirty="0"/>
              <a:t> «on» nicht korrekt eingestellt sind, kann sich der IoT Cube nicht mit dem </a:t>
            </a:r>
            <a:r>
              <a:rPr lang="de-CH" dirty="0" err="1"/>
              <a:t>LoRa</a:t>
            </a:r>
            <a:r>
              <a:rPr lang="de-CH" dirty="0"/>
              <a:t> Gateway verbinden und wird auch nicht als aktives Gerät angezeigt!</a:t>
            </a:r>
          </a:p>
          <a:p>
            <a:pPr marL="181240" indent="-181240">
              <a:buFontTx/>
              <a:buChar char="-"/>
            </a:pPr>
            <a:endParaRPr lang="de-CH" dirty="0"/>
          </a:p>
          <a:p>
            <a:r>
              <a:rPr lang="de-AT" b="1" dirty="0" err="1"/>
              <a:t>HandsOn</a:t>
            </a:r>
            <a:r>
              <a:rPr lang="de-AT" b="1" dirty="0"/>
              <a:t> – IoT Cube </a:t>
            </a:r>
            <a:r>
              <a:rPr lang="de-AT" dirty="0"/>
              <a:t>(2‘-3‘): 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 andere Lernende </a:t>
            </a:r>
            <a:r>
              <a:rPr lang="de-AT" dirty="0" err="1"/>
              <a:t>schliesst</a:t>
            </a:r>
            <a:r>
              <a:rPr lang="de-AT" dirty="0"/>
              <a:t> die Kabel am IoT Cube an und überprüft, ob die Schalter korrekt eingestellt sind.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C5CADE2-B2D7-77F4-FA5C-1896F6FF53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12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65729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57DFA-12C1-E1B6-2B9E-F0AC861CF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BB9ED12-0D4E-F7B9-1E2C-B454E9BCEA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DD5AF3D-822B-F77C-D45C-C1F6BCF00D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ToBeAware</a:t>
            </a:r>
            <a:r>
              <a:rPr lang="de-AT" b="1" dirty="0"/>
              <a:t>: </a:t>
            </a:r>
            <a:r>
              <a:rPr lang="de-CH" dirty="0" err="1"/>
              <a:t>LoRa</a:t>
            </a:r>
            <a:r>
              <a:rPr lang="de-CH" dirty="0"/>
              <a:t> </a:t>
            </a:r>
            <a:r>
              <a:rPr lang="de-CH" dirty="0" err="1"/>
              <a:t>Gatway</a:t>
            </a:r>
            <a:r>
              <a:rPr lang="de-CH" dirty="0"/>
              <a:t> muss angeschlossen sein und eine Verbindung haben (dauerhaft leuchtendes blaues Licht bei Internet- bzw. Weltkugelsymbol)</a:t>
            </a:r>
          </a:p>
          <a:p>
            <a:endParaRPr lang="de-CH" dirty="0"/>
          </a:p>
          <a:p>
            <a:r>
              <a:rPr lang="de-AT" b="1" dirty="0" err="1"/>
              <a:t>ToKnow</a:t>
            </a:r>
            <a:r>
              <a:rPr lang="de-AT" b="1" dirty="0"/>
              <a:t>:</a:t>
            </a:r>
          </a:p>
          <a:p>
            <a:pPr marL="181240" indent="-181240">
              <a:buFontTx/>
              <a:buChar char="-"/>
            </a:pPr>
            <a:r>
              <a:rPr lang="de-CH" dirty="0"/>
              <a:t>Falls der IoT Cube (Fenster mit den Dateien des IoT Cubes öffnet sich) im nächsten Schritt nicht erkannt wird, dann sollte eine andere USB-Schnittstellen genutzt werden!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CH" dirty="0"/>
              <a:t>Falls der Schalter </a:t>
            </a:r>
            <a:r>
              <a:rPr lang="de-CH" dirty="0" err="1"/>
              <a:t>Battery</a:t>
            </a:r>
            <a:r>
              <a:rPr lang="de-CH" dirty="0"/>
              <a:t> «off» nicht korrekt eingestellt sind, könnte das Gerät gleichfalls via USB nicht erkannt werden!</a:t>
            </a:r>
          </a:p>
          <a:p>
            <a:endParaRPr lang="de-CH" dirty="0"/>
          </a:p>
          <a:p>
            <a:r>
              <a:rPr lang="de-AT" b="1" dirty="0" err="1"/>
              <a:t>HandsOn</a:t>
            </a:r>
            <a:r>
              <a:rPr lang="de-AT" b="1" dirty="0"/>
              <a:t> – IoT Cube </a:t>
            </a:r>
            <a:r>
              <a:rPr lang="de-AT" dirty="0"/>
              <a:t>(3‘-5‘): 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Der/Die Lernende mit dem IoT Cube </a:t>
            </a:r>
            <a:r>
              <a:rPr lang="de-AT" dirty="0" err="1"/>
              <a:t>schliesst</a:t>
            </a:r>
            <a:r>
              <a:rPr lang="de-AT" dirty="0"/>
              <a:t> das USB-Kabel am Rechner an, verbindet den IoT Cube mit </a:t>
            </a:r>
            <a:r>
              <a:rPr lang="de-AT" dirty="0" err="1"/>
              <a:t>Makecode</a:t>
            </a:r>
            <a:r>
              <a:rPr lang="de-AT" dirty="0"/>
              <a:t> und lädt das Programm auf den IoT Cube herunter. </a:t>
            </a:r>
          </a:p>
          <a:p>
            <a:endParaRPr lang="de-CH" dirty="0"/>
          </a:p>
          <a:p>
            <a:r>
              <a:rPr lang="de-CH" dirty="0">
                <a:sym typeface="Wingdings" panose="05000000000000000000" pitchFamily="2" charset="2"/>
              </a:rPr>
              <a:t> </a:t>
            </a:r>
            <a:r>
              <a:rPr lang="de-CH" dirty="0"/>
              <a:t>Wenn die Lernenden die Programme erfolgreich heruntergeladen haben und sich deren IoT Cube verbunden hat (</a:t>
            </a:r>
            <a:r>
              <a:rPr lang="de-CH" sz="1300" dirty="0">
                <a:sym typeface="Wingdings 2" panose="05020102010507070707" pitchFamily="18" charset="2"/>
              </a:rPr>
              <a:t>)</a:t>
            </a:r>
            <a:r>
              <a:rPr lang="de-CH" dirty="0"/>
              <a:t>, dann ist der Status der Geräte in der </a:t>
            </a:r>
            <a:r>
              <a:rPr lang="de-CH" dirty="0" err="1"/>
              <a:t>Claviscloud</a:t>
            </a:r>
            <a:r>
              <a:rPr lang="de-CH" dirty="0"/>
              <a:t> «</a:t>
            </a:r>
            <a:r>
              <a:rPr lang="de-CH" dirty="0" err="1"/>
              <a:t>activ</a:t>
            </a:r>
            <a:r>
              <a:rPr lang="de-CH" dirty="0"/>
              <a:t>» (siehe nächste Folie).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90550F5-74D6-C017-B9CC-E86771A826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13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842235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DCE198-E138-4D82-F484-543E4C65B8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E722A03-3A2F-8375-4399-78CE677B1C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44F02F4-C198-0349-F853-46422CE88D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ToBeAware</a:t>
            </a:r>
            <a:r>
              <a:rPr lang="de-AT" b="1" dirty="0"/>
              <a:t>: </a:t>
            </a:r>
            <a:r>
              <a:rPr lang="de-CH" dirty="0" err="1"/>
              <a:t>LoRa</a:t>
            </a:r>
            <a:r>
              <a:rPr lang="de-CH" dirty="0"/>
              <a:t> </a:t>
            </a:r>
            <a:r>
              <a:rPr lang="de-CH" dirty="0" err="1"/>
              <a:t>Gatway</a:t>
            </a:r>
            <a:r>
              <a:rPr lang="de-CH" dirty="0"/>
              <a:t> muss angeschlossen sein und eine Verbindung haben (dauerhaft leuchtendes blaues Licht bei Internet- bzw. Weltkugelsymbol)</a:t>
            </a:r>
          </a:p>
          <a:p>
            <a:endParaRPr lang="de-AT" b="1" dirty="0"/>
          </a:p>
          <a:p>
            <a:r>
              <a:rPr lang="de-AT" b="1" dirty="0" err="1"/>
              <a:t>ToKnow</a:t>
            </a:r>
            <a:r>
              <a:rPr lang="de-AT" b="1" dirty="0"/>
              <a:t>:</a:t>
            </a:r>
          </a:p>
          <a:p>
            <a:pPr marL="181240" indent="-181240">
              <a:buFontTx/>
              <a:buChar char="-"/>
            </a:pPr>
            <a:r>
              <a:rPr lang="de-CH" dirty="0"/>
              <a:t>Falls der Schalter </a:t>
            </a:r>
            <a:r>
              <a:rPr lang="de-CH" dirty="0" err="1"/>
              <a:t>LoRa</a:t>
            </a:r>
            <a:r>
              <a:rPr lang="de-CH" dirty="0"/>
              <a:t> «on» nicht korrekt eingestellt sind, kann sich der IoT Cube nicht mit dem </a:t>
            </a:r>
            <a:r>
              <a:rPr lang="de-CH" dirty="0" err="1"/>
              <a:t>LoRa</a:t>
            </a:r>
            <a:r>
              <a:rPr lang="de-CH" dirty="0"/>
              <a:t> Gateway verbinden und wird auch nicht als aktives Gerät angezeigt!</a:t>
            </a:r>
          </a:p>
          <a:p>
            <a:endParaRPr lang="de-AT" dirty="0"/>
          </a:p>
          <a:p>
            <a:r>
              <a:rPr lang="de-AT" b="1" dirty="0" err="1"/>
              <a:t>HandsOn</a:t>
            </a:r>
            <a:r>
              <a:rPr lang="de-AT" b="1" dirty="0"/>
              <a:t> – Dashboard </a:t>
            </a:r>
            <a:r>
              <a:rPr lang="de-AT" dirty="0"/>
              <a:t>(1‘-10‘): 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Der/Die Lernende, welcher das Dashboard offen hat, erkennt, dass der eigene IoT Cube mit der </a:t>
            </a:r>
            <a:r>
              <a:rPr lang="de-AT" dirty="0" err="1"/>
              <a:t>Claviscloud</a:t>
            </a:r>
            <a:r>
              <a:rPr lang="de-AT" dirty="0"/>
              <a:t> verbunden ist. </a:t>
            </a:r>
          </a:p>
          <a:p>
            <a:pPr marL="181240" indent="-181240">
              <a:buFontTx/>
              <a:buChar char="-"/>
            </a:pPr>
            <a:r>
              <a:rPr lang="de-AT" dirty="0" err="1"/>
              <a:t>Troubleshouting</a:t>
            </a:r>
            <a:r>
              <a:rPr lang="de-AT" dirty="0"/>
              <a:t> bei den Lernenden, bei denen es nicht funktioniert </a:t>
            </a:r>
            <a:r>
              <a:rPr lang="de-AT" dirty="0">
                <a:sym typeface="Wingdings" panose="05000000000000000000" pitchFamily="2" charset="2"/>
              </a:rPr>
              <a:t> bitte alle </a:t>
            </a:r>
            <a:r>
              <a:rPr lang="de-AT" dirty="0" err="1">
                <a:sym typeface="Wingdings" panose="05000000000000000000" pitchFamily="2" charset="2"/>
              </a:rPr>
              <a:t>ToKnow</a:t>
            </a:r>
            <a:r>
              <a:rPr lang="de-AT" dirty="0">
                <a:sym typeface="Wingdings" panose="05000000000000000000" pitchFamily="2" charset="2"/>
              </a:rPr>
              <a:t> und </a:t>
            </a:r>
            <a:r>
              <a:rPr lang="de-AT" dirty="0" err="1">
                <a:sym typeface="Wingdings" panose="05000000000000000000" pitchFamily="2" charset="2"/>
              </a:rPr>
              <a:t>ToBeAware</a:t>
            </a:r>
            <a:r>
              <a:rPr lang="de-AT" dirty="0">
                <a:sym typeface="Wingdings" panose="05000000000000000000" pitchFamily="2" charset="2"/>
              </a:rPr>
              <a:t> prüfen/beachten!!!</a:t>
            </a:r>
            <a:endParaRPr lang="de-AT" dirty="0"/>
          </a:p>
          <a:p>
            <a:endParaRPr lang="de-AT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E7C5AF8-8648-466C-6113-77428EFF64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14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782603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0B621-56E6-3568-D4CF-FD3870A8D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A8E90AA-D683-D610-5342-9F95CFA24F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712D299-9C49-055B-A2E5-6E48F6E41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Zentrale Daten-Plattform (= App-Integration) (5‘): </a:t>
            </a:r>
            <a:r>
              <a:rPr lang="de-CH" dirty="0">
                <a:hlinkClick r:id="rId3"/>
              </a:rPr>
              <a:t>https://iot.claviscloud.ch/login</a:t>
            </a:r>
            <a:r>
              <a:rPr lang="de-CH" dirty="0"/>
              <a:t> </a:t>
            </a:r>
            <a:endParaRPr lang="de-AT" dirty="0"/>
          </a:p>
          <a:p>
            <a:r>
              <a:rPr lang="de-AT" dirty="0"/>
              <a:t>Benutzername: abhängig vom Klassensatz, aber nach folgendem Muster: cube@K?.ch </a:t>
            </a:r>
            <a:r>
              <a:rPr lang="de-AT" dirty="0">
                <a:sym typeface="Wingdings" panose="05000000000000000000" pitchFamily="2" charset="2"/>
              </a:rPr>
              <a:t> ? ist der Buchstabe des Klassensatzes, d.h. cube@KA.ch für den Klassensatz A</a:t>
            </a:r>
          </a:p>
          <a:p>
            <a:pPr defTabSz="966612">
              <a:defRPr/>
            </a:pPr>
            <a:r>
              <a:rPr lang="de-AT" dirty="0">
                <a:sym typeface="Wingdings" panose="05000000000000000000" pitchFamily="2" charset="2"/>
              </a:rPr>
              <a:t>Passwort: </a:t>
            </a:r>
            <a:r>
              <a:rPr lang="de-AT" dirty="0" err="1">
                <a:sym typeface="Wingdings" panose="05000000000000000000" pitchFamily="2" charset="2"/>
              </a:rPr>
              <a:t>iot</a:t>
            </a:r>
            <a:r>
              <a:rPr lang="de-AT" dirty="0">
                <a:sym typeface="Wingdings" panose="05000000000000000000" pitchFamily="2" charset="2"/>
              </a:rPr>
              <a:t>-cube-K?  ? ist der Buchstabe des Klassensatzes, d.h. </a:t>
            </a:r>
            <a:r>
              <a:rPr lang="de-AT" dirty="0" err="1">
                <a:sym typeface="Wingdings" panose="05000000000000000000" pitchFamily="2" charset="2"/>
              </a:rPr>
              <a:t>iot</a:t>
            </a:r>
            <a:r>
              <a:rPr lang="de-AT" dirty="0">
                <a:sym typeface="Wingdings" panose="05000000000000000000" pitchFamily="2" charset="2"/>
              </a:rPr>
              <a:t>-cube-KA für den Klassensatz </a:t>
            </a:r>
          </a:p>
          <a:p>
            <a:endParaRPr lang="de-AT" dirty="0">
              <a:sym typeface="Wingdings" panose="05000000000000000000" pitchFamily="2" charset="2"/>
            </a:endParaRPr>
          </a:p>
          <a:p>
            <a:r>
              <a:rPr lang="de-AT" b="1" dirty="0" err="1"/>
              <a:t>ToDo</a:t>
            </a:r>
            <a:r>
              <a:rPr lang="de-AT" b="1" dirty="0"/>
              <a:t>:</a:t>
            </a:r>
          </a:p>
          <a:p>
            <a:pPr marL="181240" indent="-181240">
              <a:buFontTx/>
              <a:buChar char="-"/>
            </a:pPr>
            <a:r>
              <a:rPr lang="de-AT" dirty="0"/>
              <a:t>Eigene Gruppe pro Themenbereich und Klasse (z.B. IoT Basics – 1a) anlegen, um sämtliche Dashboards zu verwalten: https://iot.claviscloud.ch/dashboards/groups 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E90B93F-E9E1-3BA8-5E2E-C49C2D7BD5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15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287245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26E8E-457B-E33D-5B78-A88BB79A2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B45C35A-2992-4EAB-DA41-1986A0BA48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F2AD276-DF6E-2771-6B0B-8031A4DE8D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b="1" dirty="0" err="1"/>
              <a:t>ToDo</a:t>
            </a:r>
            <a:r>
              <a:rPr lang="de-AT" b="1" dirty="0"/>
              <a:t>:</a:t>
            </a:r>
          </a:p>
          <a:p>
            <a:pPr marL="181240" indent="-181240">
              <a:buFontTx/>
              <a:buChar char="-"/>
            </a:pPr>
            <a:r>
              <a:rPr lang="de-AT" dirty="0"/>
              <a:t>Im Anschluss neu angelegte Gruppe auswählen und in die Gruppe das Dashboard „</a:t>
            </a:r>
            <a:r>
              <a:rPr lang="sv-SE" dirty="0"/>
              <a:t>iot_intro_smart_toilets_v1.json” importieren und öffnen</a:t>
            </a:r>
          </a:p>
          <a:p>
            <a:pPr marL="181240" indent="-181240">
              <a:buFontTx/>
              <a:buChar char="-"/>
            </a:pPr>
            <a:r>
              <a:rPr lang="de-CH" dirty="0"/>
              <a:t>Im importierten Dashboard: Toiletten konfigurieren und ggf. duplizieren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72CBBD8-69C8-66AA-D7B6-A4F8EF596B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16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792973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84C1E-2B4C-2A93-AA9F-63731888D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5423280-DE1F-29B9-17EE-82938B280C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E400B3B-DA0A-59D7-D3BA-E8F2A9794A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Eigene Gruppe pro Klasse (z.B. IoT Basics – 1a) anlegen, um sämtliche Dashboards in einer Gruppe zu verwalten (dies erleichtert den Löschvorgang): https://iot.claviscloud.ch/dashboards/groups (siehe ausgeblendet Slides)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(2‘): 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Der/Die Lernende, welches das Dashboard offen hat, wechselt in die Gruppe der Klasse und öffnet den Dialog zum Hinzufügen eines neuen Dashboards (siehe nächste Folie).</a:t>
            </a:r>
          </a:p>
          <a:p>
            <a:endParaRPr lang="de-AT" b="1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D13EE30-F1B4-E57F-D410-14C9D0E0B3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17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678479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31006-2C76-09B2-7A30-FD80E678C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816526D-70D0-2B80-7056-AE117455F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66F23DA-2602-15F8-A137-B7E04A9F1F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(3‘): 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Der/Die Lernende gibt die Bezeichnung und Beschreibung für das Dashboard des Teams/Paares ein.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Der/Die Lernende fügt das Dashboard zur Gruppe hinzu. Im Anschluss ist das neu erstellte Dashboard im Bearbeitungsmodus.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465B3C-D9C1-D500-A4FD-450B074BAA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18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906686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21177-9EC8-714C-B2FF-7B88B33DF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EF059A7-5870-BCB3-CEED-EFB723E6E0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D240C0D-74CB-6256-FE6B-7C6AA275E2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ToKnow</a:t>
            </a:r>
            <a:r>
              <a:rPr lang="de-AT" b="1" dirty="0"/>
              <a:t>:</a:t>
            </a:r>
          </a:p>
          <a:p>
            <a:pPr marL="181240" indent="-181240">
              <a:buFontTx/>
              <a:buChar char="-"/>
            </a:pPr>
            <a:r>
              <a:rPr lang="de-DE" dirty="0"/>
              <a:t>Dashboard wird im Bearbeitungsmodus geöffnet, d.h. muss nach dem Import und der Konfiguration jedes Widgets gespeichert werden. Die Änderungen können aber auch nicht übernommen werden (= Abbrechen) und mit dem Bleistift-Symbol kann wieder in den Bearbeitungsmodus gewechselt werden.</a:t>
            </a:r>
            <a:endParaRPr lang="de-CH" dirty="0"/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(2‘):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Der/Die Lernende </a:t>
            </a:r>
            <a:r>
              <a:rPr lang="de-AT" dirty="0" err="1"/>
              <a:t>schliesst</a:t>
            </a:r>
            <a:r>
              <a:rPr lang="de-AT" dirty="0"/>
              <a:t> den Bearbeiten Modus und öffnet diesen durch Klick auf „Edit </a:t>
            </a:r>
            <a:r>
              <a:rPr lang="de-AT" dirty="0" err="1"/>
              <a:t>mode</a:t>
            </a:r>
            <a:r>
              <a:rPr lang="de-AT" dirty="0"/>
              <a:t>“ (= Bearbeitungsmodus) wieder. 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Der/Die Lernende öffnet den Dialog, um ein Widget zu erstellen oder zu importieren.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713D7BD-CBD6-7FE3-2A4B-98C55640D9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19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079194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C60C63-2DB2-AD94-818B-517C7EAC9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249DB86-05D2-39C7-2073-E78CAF5B0D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5F183FC-2623-D780-7966-C1E3B7871F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02_toiletten_widget.json den Lernenden zur Verfügung stellen.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(2‘):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Der/Die Lernende öffnet den Dialog, um ein Widget zu importieren (Erläuterung, dass man auch neue erstellen kann). 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Der/Die Lernende wählt die Datei für das Toiletten (02_toiletten_widget.json) aus und importiert das Widget. Im Anschluss ist dieses zu konfigurieren (siehe nächste Folie).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2C7EC84-8672-9502-94D4-53FA52DF74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20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72858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DCEF51-0D9A-0ED4-493D-D65D1FE5E0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DF30FAE-1F0F-27A3-B154-814B2FADFF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C914FEB-3EB6-451E-2D80-944693CBAD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b="1" dirty="0" err="1"/>
              <a:t>ToPrepare</a:t>
            </a:r>
            <a:r>
              <a:rPr lang="de-AT" b="1" dirty="0"/>
              <a:t>: </a:t>
            </a:r>
          </a:p>
          <a:p>
            <a:pPr marL="181240" indent="-181240">
              <a:buFontTx/>
              <a:buChar char="-"/>
            </a:pPr>
            <a:r>
              <a:rPr lang="de-AT" dirty="0"/>
              <a:t>File BLE-Scanner in Chrome öffnen!</a:t>
            </a:r>
          </a:p>
          <a:p>
            <a:endParaRPr lang="de-AT" b="1" dirty="0"/>
          </a:p>
          <a:p>
            <a:r>
              <a:rPr lang="de-AT" b="1" dirty="0"/>
              <a:t>Zu beachten: </a:t>
            </a:r>
            <a:r>
              <a:rPr lang="de-AT" dirty="0"/>
              <a:t>BLE-Scanner funktioniert nur in Google Chrome</a:t>
            </a:r>
          </a:p>
          <a:p>
            <a:r>
              <a:rPr lang="de-AT" dirty="0"/>
              <a:t>Download unter: https://wiki.smartfeld.ch/lib/exe/fetch.php?media=inhalte-smartfeld-mitarbeitende:iot-wuerfel:claviscloud:ble-scanner.zip </a:t>
            </a:r>
          </a:p>
          <a:p>
            <a:r>
              <a:rPr lang="de-AT" dirty="0"/>
              <a:t>Zip-File entpacken und Datei </a:t>
            </a:r>
            <a:r>
              <a:rPr lang="de-AT" dirty="0" err="1"/>
              <a:t>ble</a:t>
            </a:r>
            <a:r>
              <a:rPr lang="de-AT" dirty="0"/>
              <a:t>-scanner/index.html in Google Chrome öffnen</a:t>
            </a:r>
          </a:p>
          <a:p>
            <a:endParaRPr lang="de-AT" dirty="0"/>
          </a:p>
          <a:p>
            <a:pPr>
              <a:lnSpc>
                <a:spcPct val="107000"/>
              </a:lnSpc>
              <a:spcAft>
                <a:spcPts val="600"/>
              </a:spcAft>
              <a:buNone/>
            </a:pPr>
            <a:r>
              <a:rPr lang="de-CH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Über die Anwendung </a:t>
            </a:r>
            <a:r>
              <a:rPr lang="de-CH" sz="18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ble</a:t>
            </a:r>
            <a:r>
              <a:rPr lang="de-CH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-scanner wird die Anzahl der aktiven </a:t>
            </a:r>
            <a:r>
              <a:rPr lang="de-CH" sz="18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Bluethoth</a:t>
            </a:r>
            <a:r>
              <a:rPr lang="de-CH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Geräte angezeigt. Manche werden sogar mit ihrem Namen angezeigt. </a:t>
            </a:r>
            <a:endParaRPr lang="de-AT" sz="18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de-CH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Sichtbarkeit von </a:t>
            </a:r>
            <a:r>
              <a:rPr lang="de-CH" sz="18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Iphones</a:t>
            </a:r>
            <a:r>
              <a:rPr lang="de-CH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und Android Handys müssen vorher eingestellt sein/werden. Ebenso muss ein Name vergeben sein.</a:t>
            </a:r>
            <a:endParaRPr lang="de-AT" dirty="0"/>
          </a:p>
          <a:p>
            <a:endParaRPr lang="de-AT" dirty="0"/>
          </a:p>
          <a:p>
            <a:r>
              <a:rPr lang="de-AT" dirty="0"/>
              <a:t>Nutzung evtl. anderer Websites:</a:t>
            </a:r>
          </a:p>
          <a:p>
            <a:pPr defTabSz="966612">
              <a:defRPr/>
            </a:pPr>
            <a:r>
              <a:rPr lang="de-AT" dirty="0"/>
              <a:t>- https://shyamranny.github.io/BLE-Scanner/ </a:t>
            </a:r>
          </a:p>
          <a:p>
            <a:endParaRPr lang="de-AT" dirty="0"/>
          </a:p>
          <a:p>
            <a:r>
              <a:rPr lang="de-AT" dirty="0"/>
              <a:t>Weitere Informationen unter</a:t>
            </a:r>
          </a:p>
          <a:p>
            <a:pPr marL="181240" indent="-181240">
              <a:buFontTx/>
              <a:buChar char="-"/>
            </a:pPr>
            <a:r>
              <a:rPr lang="de-AT" dirty="0"/>
              <a:t>https://blog.academy.fraunhofer.de/cybersicherheit/bluetooth-low-energy/</a:t>
            </a:r>
          </a:p>
          <a:p>
            <a:endParaRPr lang="de-AT" dirty="0"/>
          </a:p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C66D067-68D0-7ADB-0FB0-A9AE2A88A8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097220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C9EAF-4CCC-4893-74B7-0A873DF65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BB4C135-5C19-DC4B-E68C-E9A19F4B69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7DFF7BA-13F7-3CDD-90FC-56BB710E15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(1‘):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Der/Die Lernende öffnet den Bearbeiten-Modus des importierten Widgets.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17B2622-4779-3650-0718-A0A6672EB9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21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683148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EFEA-9E32-01EA-C806-AB6F0D4DA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8E61FB5-7B19-ABAE-DC77-15D0F116E9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3F6E5C8-CA90-4552-07DF-0EACDA4FEF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pPr defTabSz="966612">
              <a:defRPr/>
            </a:pPr>
            <a:r>
              <a:rPr lang="de-AT" b="1" dirty="0" err="1"/>
              <a:t>ToBeAware</a:t>
            </a:r>
            <a:r>
              <a:rPr lang="de-AT" b="1" dirty="0"/>
              <a:t>: </a:t>
            </a:r>
            <a:r>
              <a:rPr lang="de-CH" dirty="0"/>
              <a:t>Über </a:t>
            </a:r>
            <a:r>
              <a:rPr lang="de-CH" dirty="0" err="1"/>
              <a:t>LoRa</a:t>
            </a:r>
            <a:r>
              <a:rPr lang="de-CH" dirty="0"/>
              <a:t> dauert ein «Sendevorgang» immer 5 Sekunden, da nach dem Senden die Möglichkeit besteht, Daten an das Gerät zurückzusenden. Deshalb kann nur alle 5 Sekunden eine Statusänderung gesendet werden und es kann vorkommen, dass die Statusänderung verzögert angezeigt wird.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(5‘-10‘):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Der/Die Lernende wählt den eigenen IoT Cube aus.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Der/Die Lernende prüft die Datenquelle und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passt die Labels bei beiden Status an.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Der/Die Lernende klickt auf „Anwenden“ um die Änderungen zu übernehmen.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Die Lernenden prüfen, ob der Status korrekt aktualisiert wird.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 err="1"/>
              <a:t>Troubleshouting</a:t>
            </a:r>
            <a:r>
              <a:rPr lang="de-AT" dirty="0"/>
              <a:t> bei den Lernenden, bei denen es nicht funktioniert </a:t>
            </a:r>
            <a:r>
              <a:rPr lang="de-AT" dirty="0">
                <a:sym typeface="Wingdings" panose="05000000000000000000" pitchFamily="2" charset="2"/>
              </a:rPr>
              <a:t> bitte alle </a:t>
            </a:r>
            <a:r>
              <a:rPr lang="de-AT" dirty="0" err="1">
                <a:sym typeface="Wingdings" panose="05000000000000000000" pitchFamily="2" charset="2"/>
              </a:rPr>
              <a:t>ToKnow</a:t>
            </a:r>
            <a:r>
              <a:rPr lang="de-AT" dirty="0">
                <a:sym typeface="Wingdings" panose="05000000000000000000" pitchFamily="2" charset="2"/>
              </a:rPr>
              <a:t> und </a:t>
            </a:r>
            <a:r>
              <a:rPr lang="de-AT" dirty="0" err="1">
                <a:sym typeface="Wingdings" panose="05000000000000000000" pitchFamily="2" charset="2"/>
              </a:rPr>
              <a:t>ToBeAware</a:t>
            </a:r>
            <a:r>
              <a:rPr lang="de-AT" dirty="0">
                <a:sym typeface="Wingdings" panose="05000000000000000000" pitchFamily="2" charset="2"/>
              </a:rPr>
              <a:t> prüfen/beachten!!!</a:t>
            </a:r>
            <a:endParaRPr lang="de-AT" dirty="0"/>
          </a:p>
          <a:p>
            <a:pPr marL="181240" indent="-181240" defTabSz="966612">
              <a:buFontTx/>
              <a:buChar char="-"/>
              <a:defRPr/>
            </a:pP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737D53-F5D9-0A71-5E3D-BB739FA08F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22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522566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D282E-7732-F855-3936-60A3049E7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4DFEDC1-21CF-E4AD-2063-93919192F8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9806C59-5901-47D4-04F4-43C69DBF1E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ToKnow</a:t>
            </a:r>
            <a:r>
              <a:rPr lang="de-AT" b="1" dirty="0"/>
              <a:t>:</a:t>
            </a:r>
          </a:p>
          <a:p>
            <a:pPr marL="181240" indent="-181240">
              <a:buFontTx/>
              <a:buChar char="-"/>
            </a:pPr>
            <a:r>
              <a:rPr lang="de-CH" dirty="0"/>
              <a:t>Auch wenn die Änderungen in einem Widget «angewendet» werden, werden die Änderungen erst nach dem Speichern des Dashboards vollständig übernommen und ist auch für die anderen ersichtlich.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(5‘):</a:t>
            </a:r>
          </a:p>
          <a:p>
            <a:pPr marL="181240" marR="0" lvl="0" indent="-181240" algn="l" defTabSz="9666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AT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Der/Die Lernende speichert das Dashboard und prüft nochmals, ob der Status korrekt aktualisiert wird.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 err="1"/>
              <a:t>Troubleshouting</a:t>
            </a:r>
            <a:r>
              <a:rPr lang="de-AT" dirty="0"/>
              <a:t> bei den Lernenden, bei denen es nicht funktioniert </a:t>
            </a:r>
            <a:r>
              <a:rPr lang="de-AT" dirty="0">
                <a:sym typeface="Wingdings" panose="05000000000000000000" pitchFamily="2" charset="2"/>
              </a:rPr>
              <a:t> bitte alle </a:t>
            </a:r>
            <a:r>
              <a:rPr lang="de-AT" dirty="0" err="1">
                <a:sym typeface="Wingdings" panose="05000000000000000000" pitchFamily="2" charset="2"/>
              </a:rPr>
              <a:t>ToKnow</a:t>
            </a:r>
            <a:r>
              <a:rPr lang="de-AT" dirty="0">
                <a:sym typeface="Wingdings" panose="05000000000000000000" pitchFamily="2" charset="2"/>
              </a:rPr>
              <a:t> und </a:t>
            </a:r>
            <a:r>
              <a:rPr lang="de-AT" dirty="0" err="1">
                <a:sym typeface="Wingdings" panose="05000000000000000000" pitchFamily="2" charset="2"/>
              </a:rPr>
              <a:t>ToBeAware</a:t>
            </a:r>
            <a:r>
              <a:rPr lang="de-AT" dirty="0">
                <a:sym typeface="Wingdings" panose="05000000000000000000" pitchFamily="2" charset="2"/>
              </a:rPr>
              <a:t> prüfen/beachten!!!</a:t>
            </a:r>
            <a:endParaRPr lang="de-AT" dirty="0"/>
          </a:p>
          <a:p>
            <a:pPr marL="181240" indent="-181240" defTabSz="966612">
              <a:buFontTx/>
              <a:buChar char="-"/>
              <a:defRPr/>
            </a:pP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FC10167-EA9A-1CDC-6EF2-C8873F2C43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23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268693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D67BF-5046-6A65-8DF5-90B051415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8B26EE6-BFFD-039B-697F-3031187E74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32EBA67-8909-ACB3-3B8D-F0E82C377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pPr marL="0" indent="0" defTabSz="966612">
              <a:buFontTx/>
              <a:buNone/>
              <a:defRPr/>
            </a:pPr>
            <a:r>
              <a:rPr lang="de-CH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Für den finalen Austausch und Feedback sollte ausreichend Zeit eingeräumt werden. Notizen können gerade in die Folie hineingeschrieben werden.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D06F8BB-99A4-EDCB-029F-98FE59F934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24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503465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C4DE2-3FFE-3E85-9ED2-51E7B0659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4849731-FDD5-B131-E30C-CC04D94ABD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8680B2F-A2CE-7F7C-924C-99E42EF2A7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ToBeAware</a:t>
            </a:r>
            <a:r>
              <a:rPr lang="de-AT" b="1" dirty="0"/>
              <a:t>: </a:t>
            </a:r>
            <a:r>
              <a:rPr lang="de-CH" dirty="0" err="1"/>
              <a:t>LoRa</a:t>
            </a:r>
            <a:r>
              <a:rPr lang="de-CH" dirty="0"/>
              <a:t> </a:t>
            </a:r>
            <a:r>
              <a:rPr lang="de-CH" dirty="0" err="1"/>
              <a:t>Gatway</a:t>
            </a:r>
            <a:r>
              <a:rPr lang="de-CH" dirty="0"/>
              <a:t> muss angeschlossen sein und eine Verbindung haben (dauerhaft leuchtendes blaues Licht bei Internet- bzw. Weltkugelsymbol)</a:t>
            </a:r>
          </a:p>
          <a:p>
            <a:endParaRPr lang="de-CH" dirty="0"/>
          </a:p>
          <a:p>
            <a:r>
              <a:rPr lang="de-AT" b="1" dirty="0" err="1"/>
              <a:t>ToKnow</a:t>
            </a:r>
            <a:r>
              <a:rPr lang="de-AT" b="1" dirty="0"/>
              <a:t>:</a:t>
            </a:r>
          </a:p>
          <a:p>
            <a:pPr marL="181240" indent="-181240">
              <a:buFontTx/>
              <a:buChar char="-"/>
            </a:pPr>
            <a:r>
              <a:rPr lang="de-CH" dirty="0"/>
              <a:t>Falls der IoT Cube (Fenster mit den Dateien des IoT Cubes öffnet sich) im nächsten Schritt nicht erkannt wird, dann sollte eine andere USB-Schnittstellen genutzt werden!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CH" dirty="0"/>
              <a:t>Falls der Schalter </a:t>
            </a:r>
            <a:r>
              <a:rPr lang="de-CH" dirty="0" err="1"/>
              <a:t>Battery</a:t>
            </a:r>
            <a:r>
              <a:rPr lang="de-CH" dirty="0"/>
              <a:t> «off» nicht korrekt eingestellt sind, könnte das Gerät gleichfalls via USB nicht erkannt werden!</a:t>
            </a:r>
          </a:p>
          <a:p>
            <a:endParaRPr lang="de-CH" dirty="0"/>
          </a:p>
          <a:p>
            <a:r>
              <a:rPr lang="de-AT" b="1" dirty="0" err="1"/>
              <a:t>HandsOn</a:t>
            </a:r>
            <a:r>
              <a:rPr lang="de-AT" b="1" dirty="0"/>
              <a:t> – IoT Cube </a:t>
            </a:r>
            <a:r>
              <a:rPr lang="de-AT" dirty="0"/>
              <a:t>(3‘-5‘): </a:t>
            </a:r>
          </a:p>
          <a:p>
            <a:pPr marL="181240" indent="-181240">
              <a:buFontTx/>
              <a:buChar char="-"/>
            </a:pPr>
            <a:r>
              <a:rPr lang="de-AT" dirty="0"/>
              <a:t>Ggf. muss der/die Lernende den IoT Cube wieder an das USB-Kabel am Rechner </a:t>
            </a:r>
            <a:r>
              <a:rPr lang="de-AT" dirty="0" err="1"/>
              <a:t>anschliessen</a:t>
            </a:r>
            <a:r>
              <a:rPr lang="de-AT" dirty="0"/>
              <a:t>. </a:t>
            </a:r>
          </a:p>
          <a:p>
            <a:pPr marL="181240" indent="-181240">
              <a:buFontTx/>
              <a:buChar char="-"/>
            </a:pPr>
            <a:r>
              <a:rPr lang="de-AT" dirty="0"/>
              <a:t>Im Anschluss muss man den IoT Cube wieder mit </a:t>
            </a:r>
            <a:r>
              <a:rPr lang="de-AT" dirty="0" err="1"/>
              <a:t>Makecode</a:t>
            </a:r>
            <a:r>
              <a:rPr lang="de-AT" dirty="0"/>
              <a:t> verbinden und lädt das Programm auf den IoT Cube herunter. </a:t>
            </a:r>
          </a:p>
          <a:p>
            <a:endParaRPr lang="de-CH" dirty="0"/>
          </a:p>
          <a:p>
            <a:r>
              <a:rPr lang="de-CH" dirty="0">
                <a:sym typeface="Wingdings" panose="05000000000000000000" pitchFamily="2" charset="2"/>
              </a:rPr>
              <a:t> </a:t>
            </a:r>
            <a:r>
              <a:rPr lang="de-CH" dirty="0"/>
              <a:t>Wenn die Lernenden die Programme erfolgreich heruntergeladen haben, dann wird auf dem OLED-Display des IoT Cube «Verbinde…» und im Anschluss «Verbunden» angezeigt. Zudem ist der Status des Gerätes in der </a:t>
            </a:r>
            <a:r>
              <a:rPr lang="de-CH" dirty="0" err="1"/>
              <a:t>Claviscloud</a:t>
            </a:r>
            <a:r>
              <a:rPr lang="de-CH" dirty="0"/>
              <a:t> «</a:t>
            </a:r>
            <a:r>
              <a:rPr lang="de-CH" dirty="0" err="1"/>
              <a:t>activ</a:t>
            </a:r>
            <a:r>
              <a:rPr lang="de-CH" dirty="0"/>
              <a:t>».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FFE3A55-75F9-D358-5B5F-7E26B47892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25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616301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E005B-5C08-1570-56B6-0815888C0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3339B85-38D8-593C-8EB8-414DA73443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ADF5680-FDC1-8920-9CEF-6D3D82C2E7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ToKnow</a:t>
            </a:r>
            <a:r>
              <a:rPr lang="de-AT" b="1" dirty="0"/>
              <a:t>:</a:t>
            </a:r>
          </a:p>
          <a:p>
            <a:pPr marL="181240" indent="-181240">
              <a:buFontTx/>
              <a:buChar char="-"/>
            </a:pPr>
            <a:r>
              <a:rPr lang="de-DE" dirty="0"/>
              <a:t>Dashboard wird im Bearbeitungsmodus geöffnet, d.h. muss nach dem Import und der Konfiguration jedes Widgets gespeichert werden. Die Änderungen können aber auch nicht übernommen werden (= Abbrechen) und mit dem Bleistift-Symbol kann wieder in den Bearbeitungsmodus gewechselt werden.</a:t>
            </a:r>
            <a:endParaRPr lang="de-CH" dirty="0"/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(1‘):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Der/Die Lernende öffnet wieder den Bearbeitungsmodus durch Klick auf „Edit </a:t>
            </a:r>
            <a:r>
              <a:rPr lang="de-AT" dirty="0" err="1"/>
              <a:t>mode</a:t>
            </a:r>
            <a:r>
              <a:rPr lang="de-AT" dirty="0"/>
              <a:t>“ (= Bearbeitungsmodus).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C54B2F3-AFEB-62F1-0CCB-78ED4C47C8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26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836022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1580E-815B-29D3-4D08-0371816C2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686C2E0-928B-B35B-F9FE-BA3B972622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B8CCA3F-9467-2509-CC0D-B5CD28DDFC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(1‘):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Der/Die Lernende öffnet den Dialog, um ein Widget zu erstellen oder zu importieren.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110D989-A64E-C3A1-93FC-70BFC0907F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27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358168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D877B-DAA4-F651-7543-F0470F04A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CACE37E-80F3-D2A6-0910-34CB0D0EB3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92EAD64-F999-CA43-D199-A892F1BDE1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03_seifenspender_widget.json den Lernenden zur Verfügung stellen.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(1‘):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Der/Die Lernende öffnet den Dialog, um ein Widget zu importieren. 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Der/Die Lernende wählt die Datei für das Toiletten (03_seifenspender_widget.json) aus und importiert das Widget. Im Anschluss ist dieses zu konfigurieren (siehe nächste Folie).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604FEDF-BB89-3699-5E63-E6D6E064AD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28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74493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7C3E27-FC30-7A0D-DA16-1498350BF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4FD90AD-4517-ED47-9083-7196B4F867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994D4AC-A118-211B-B5F1-FAA94152F4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(1‘):</a:t>
            </a:r>
            <a:endParaRPr lang="de-AT" sz="18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81240" marR="0" lvl="0" indent="-1812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AT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Der/Die Lernende öffnet den Bearbeiten-Modus des importierten Widgets.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66437D9-FBBA-11CB-FEB7-17AEB5CA4B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29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436053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067D1-E8E5-8989-A787-33B1DD691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E53502C-5139-AE92-B770-7506348C4A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FEF9677-B3B7-F34F-6B0C-8C5320BE92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(2‘):</a:t>
            </a:r>
          </a:p>
          <a:p>
            <a:pPr marL="181240" lvl="0" indent="-181240" algn="l" defTabSz="966612" rtl="0" eaLnBrk="1" latinLnBrk="0" hangingPunct="1">
              <a:lnSpc>
                <a:spcPct val="107000"/>
              </a:lnSpc>
              <a:spcAft>
                <a:spcPts val="800"/>
              </a:spcAft>
              <a:buFontTx/>
              <a:buChar char="-"/>
              <a:tabLst>
                <a:tab pos="457200" algn="l"/>
              </a:tabLst>
              <a:defRPr/>
            </a:pPr>
            <a:r>
              <a:rPr lang="de-A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Der/Die Lernende wählt den eigenen IoT Cube aus.</a:t>
            </a:r>
          </a:p>
          <a:p>
            <a:pPr marL="181240" lvl="0" indent="-181240" algn="l" defTabSz="966612" rtl="0" eaLnBrk="1" latinLnBrk="0" hangingPunct="1">
              <a:lnSpc>
                <a:spcPct val="107000"/>
              </a:lnSpc>
              <a:spcAft>
                <a:spcPts val="800"/>
              </a:spcAft>
              <a:buFontTx/>
              <a:buChar char="-"/>
              <a:tabLst>
                <a:tab pos="457200" algn="l"/>
              </a:tabLst>
              <a:defRPr/>
            </a:pPr>
            <a:r>
              <a:rPr lang="de-A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Der/Die Lernende prüft die Datenquelle und</a:t>
            </a:r>
          </a:p>
          <a:p>
            <a:pPr marL="181240" lvl="0" indent="-181240" algn="l" defTabSz="966612" rtl="0" eaLnBrk="1" latinLnBrk="0" hangingPunct="1">
              <a:lnSpc>
                <a:spcPct val="107000"/>
              </a:lnSpc>
              <a:spcAft>
                <a:spcPts val="800"/>
              </a:spcAft>
              <a:buFontTx/>
              <a:buChar char="-"/>
              <a:tabLst>
                <a:tab pos="457200" algn="l"/>
              </a:tabLst>
              <a:defRPr/>
            </a:pPr>
            <a:r>
              <a:rPr lang="de-A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passt die Labels bei beiden Status an.</a:t>
            </a:r>
          </a:p>
          <a:p>
            <a:pPr marL="181240" lvl="0" indent="-181240" algn="l" defTabSz="966612" rtl="0" eaLnBrk="1" latinLnBrk="0" hangingPunct="1">
              <a:lnSpc>
                <a:spcPct val="107000"/>
              </a:lnSpc>
              <a:spcAft>
                <a:spcPts val="800"/>
              </a:spcAft>
              <a:buFontTx/>
              <a:buChar char="-"/>
              <a:tabLst>
                <a:tab pos="457200" algn="l"/>
              </a:tabLst>
              <a:defRPr/>
            </a:pPr>
            <a:r>
              <a:rPr lang="de-A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Der/Die Lernende klickt auf „Anwenden“ um die Änderungen zu übernehmen.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7FA318A-7227-A986-0F8A-D60C0DADC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30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10017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F98F7-EFC8-C48E-4280-70AC0773C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AFAF4E0-DC1F-A638-6DB3-9C213149DA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9EE0652-F06C-66C7-BC3E-B449820BC7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dirty="0"/>
          </a:p>
          <a:p>
            <a:r>
              <a:rPr lang="de-AT" b="1" dirty="0"/>
              <a:t>Antworten:</a:t>
            </a:r>
          </a:p>
          <a:p>
            <a:pPr defTabSz="966612">
              <a:defRPr/>
            </a:pPr>
            <a:r>
              <a:rPr lang="de-AT" dirty="0"/>
              <a:t>a) Ist eine Zahnbürste ein IoT Gerät bzw. „Smart“?</a:t>
            </a:r>
          </a:p>
          <a:p>
            <a:pPr defTabSz="966612">
              <a:defRPr/>
            </a:pPr>
            <a:r>
              <a:rPr lang="de-DE" dirty="0"/>
              <a:t>Ja, eine Zahnbürste kann ein IoT-Gerät oder „smart“ sein, wenn sie mit dem Internet oder einer App verbunden ist. Beispielsweise gibt es smarte Zahnbürsten, die per Bluetooth Daten über das Putzverhalten an eine App senden.</a:t>
            </a:r>
          </a:p>
          <a:p>
            <a:pPr defTabSz="966612">
              <a:defRPr/>
            </a:pPr>
            <a:endParaRPr lang="de-AT" dirty="0"/>
          </a:p>
          <a:p>
            <a:pPr defTabSz="966612">
              <a:defRPr/>
            </a:pPr>
            <a:r>
              <a:rPr lang="de-AT" dirty="0"/>
              <a:t>b)</a:t>
            </a:r>
            <a:r>
              <a:rPr lang="de-DE" dirty="0"/>
              <a:t> Was unterscheidet IoT und „Smarte“ Geräte? Was haben sie gemeinsam?</a:t>
            </a:r>
            <a:br>
              <a:rPr lang="de-DE" dirty="0"/>
            </a:br>
            <a:r>
              <a:rPr lang="de-AT" dirty="0"/>
              <a:t>IoT: ganzheitliches Konzept, bei dem die Vernetzung von physischen Objekten (integrierter Konnektivität) im Mittelpunkt steht. </a:t>
            </a:r>
            <a:r>
              <a:rPr lang="de-DE" b="1" dirty="0"/>
              <a:t>Definition</a:t>
            </a:r>
            <a:r>
              <a:rPr lang="de-DE" dirty="0"/>
              <a:t>: IoT bezieht sich auf die Vernetzung von physischen Objekten (integrierte Konnektivität), die mit Sensoren, Software und anderen Technologien ausgestattet sind, um Daten zu sammeln und auszutauschen.</a:t>
            </a:r>
            <a:endParaRPr lang="de-AT" dirty="0"/>
          </a:p>
          <a:p>
            <a:pPr defTabSz="966612">
              <a:defRPr/>
            </a:pPr>
            <a:r>
              <a:rPr lang="de-AT" dirty="0"/>
              <a:t>Smarte Geräte: Geräte, welche für einen bestimmten Anwendungs-Zweck entwickelt wurden bzw. diesem genügen.</a:t>
            </a:r>
          </a:p>
          <a:p>
            <a:endParaRPr lang="de-DE" dirty="0"/>
          </a:p>
          <a:p>
            <a:r>
              <a:rPr lang="de-DE" dirty="0"/>
              <a:t>Gemeinsamkeiten: </a:t>
            </a:r>
          </a:p>
          <a:p>
            <a:pPr marL="181240" indent="-181240">
              <a:buFontTx/>
              <a:buChar char="-"/>
            </a:pPr>
            <a:r>
              <a:rPr lang="de-DE" dirty="0"/>
              <a:t>Beide sind oft vernetzt und können Daten sammeln und auswerten. </a:t>
            </a:r>
          </a:p>
          <a:p>
            <a:pPr marL="181240" indent="-181240">
              <a:buFontTx/>
              <a:buChar char="-"/>
            </a:pPr>
            <a:r>
              <a:rPr lang="de-DE" dirty="0"/>
              <a:t>Sie verbessern Benutzererfahrungen durch Automatisierung und intelligente Funktionen.</a:t>
            </a:r>
          </a:p>
          <a:p>
            <a:r>
              <a:rPr lang="de-DE" dirty="0"/>
              <a:t>Unterschiede: </a:t>
            </a:r>
          </a:p>
          <a:p>
            <a:pPr marL="181240" indent="-181240">
              <a:buFontTx/>
              <a:buChar char="-"/>
            </a:pPr>
            <a:r>
              <a:rPr lang="de-DE" dirty="0"/>
              <a:t>IoT (Internet </a:t>
            </a:r>
            <a:r>
              <a:rPr lang="de-DE" dirty="0" err="1"/>
              <a:t>of</a:t>
            </a:r>
            <a:r>
              <a:rPr lang="de-DE" dirty="0"/>
              <a:t> Things) bezieht sich auf Geräte, die mit dem Internet verbunden sind und Daten austauschen.</a:t>
            </a:r>
          </a:p>
          <a:p>
            <a:pPr marL="181240" indent="-181240">
              <a:buFontTx/>
              <a:buChar char="-"/>
            </a:pPr>
            <a:r>
              <a:rPr lang="de-DE" dirty="0"/>
              <a:t>„Smarte“ Geräte können Funktionen wie Sensoren, Automatisierung oder KI haben, ohne zwingend eine Internetverbindung zu benötigen.</a:t>
            </a:r>
          </a:p>
          <a:p>
            <a:pPr defTabSz="966612">
              <a:defRPr/>
            </a:pPr>
            <a:r>
              <a:rPr lang="de-AT" b="1" dirty="0"/>
              <a:t>Zu beachten</a:t>
            </a:r>
            <a:r>
              <a:rPr lang="de-AT" dirty="0"/>
              <a:t>: Grundsätzlich können alle Geräte „smart“ sein. Entscheidend ist der sinnvolle Einsatz im geplanten Kontext / Anwendungsbereich, wobei „smarte“ Geräte zumeist IoT (integrierte Konnektivität) nutzen.</a:t>
            </a:r>
          </a:p>
          <a:p>
            <a:br>
              <a:rPr lang="de-DE" dirty="0"/>
            </a:br>
            <a:r>
              <a:rPr lang="de-AT" dirty="0"/>
              <a:t>c) </a:t>
            </a:r>
            <a:r>
              <a:rPr lang="de-AT" b="1" dirty="0"/>
              <a:t>Ziel</a:t>
            </a:r>
            <a:r>
              <a:rPr lang="de-AT" dirty="0"/>
              <a:t> von smarten Geräten ist es: </a:t>
            </a:r>
            <a:r>
              <a:rPr lang="de-DE" dirty="0"/>
              <a:t>den Alltag der Nutzer zu erleichtern, Effizienz zu steigern oder neue Geschäftsmodelle (z. B. Abo-Dienste) zu ermöglichen.</a:t>
            </a:r>
            <a:endParaRPr lang="de-AT" dirty="0"/>
          </a:p>
          <a:p>
            <a:r>
              <a:rPr lang="de-DE" dirty="0"/>
              <a:t>Dabei sammeln „Smarte“ Geräte Daten, analysieren diese und reagieren darauf (z. B. ein Thermostat, das die Temperatur anpasst). </a:t>
            </a:r>
            <a:endParaRPr lang="de-AT" dirty="0"/>
          </a:p>
          <a:p>
            <a:endParaRPr lang="de-AT" b="1" dirty="0"/>
          </a:p>
          <a:p>
            <a:r>
              <a:rPr lang="de-AT" dirty="0"/>
              <a:t>d) Ist der BLE-Scanner bereits IoT bzw. </a:t>
            </a:r>
            <a:r>
              <a:rPr lang="de-CH" dirty="0">
                <a:sym typeface="Wingdings" panose="05000000000000000000" pitchFamily="2" charset="2"/>
              </a:rPr>
              <a:t>«Smart»</a:t>
            </a:r>
            <a:r>
              <a:rPr lang="de-AT" dirty="0"/>
              <a:t>: </a:t>
            </a:r>
          </a:p>
          <a:p>
            <a:pPr marL="181240" indent="-181240">
              <a:buFontTx/>
              <a:buChar char="-"/>
            </a:pPr>
            <a:r>
              <a:rPr lang="de-AT" dirty="0"/>
              <a:t>Ja, wenn man IoT auf integrierte Konnektivität reduziert</a:t>
            </a:r>
          </a:p>
          <a:p>
            <a:pPr marL="181240" indent="-181240">
              <a:buFontTx/>
              <a:buChar char="-"/>
            </a:pPr>
            <a:r>
              <a:rPr lang="de-AT" dirty="0"/>
              <a:t>Nein, weil die Daten nicht genutzt werden und weiter verarbeitet werden, d.h. nicht </a:t>
            </a:r>
            <a:r>
              <a:rPr lang="de-CH" dirty="0">
                <a:sym typeface="Wingdings" panose="05000000000000000000" pitchFamily="2" charset="2"/>
              </a:rPr>
              <a:t>«smart»</a:t>
            </a:r>
            <a:endParaRPr lang="de-AT" dirty="0"/>
          </a:p>
          <a:p>
            <a:endParaRPr lang="de-AT" b="1" dirty="0"/>
          </a:p>
          <a:p>
            <a:pPr defTabSz="966612">
              <a:defRPr/>
            </a:pPr>
            <a:r>
              <a:rPr lang="de-AT" b="0" dirty="0"/>
              <a:t>e)</a:t>
            </a:r>
            <a:r>
              <a:rPr lang="de-DE" dirty="0"/>
              <a:t> Welche Geräte können „Smart“ sein? Kann auch eine Kaffeetasse „Smart“ oder ein IoT Gerät sein?</a:t>
            </a:r>
            <a:endParaRPr lang="de-AT" dirty="0"/>
          </a:p>
          <a:p>
            <a:pPr defTabSz="966612">
              <a:defRPr/>
            </a:pPr>
            <a:r>
              <a:rPr lang="de-DE" dirty="0"/>
              <a:t>- Theoretisch kann fast jedes Gerät „smart“ sein, wenn es Sensoren oder Konnektivität besitzt. </a:t>
            </a:r>
          </a:p>
          <a:p>
            <a:pPr defTabSz="966612">
              <a:defRPr/>
            </a:pPr>
            <a:r>
              <a:rPr lang="de-DE" dirty="0"/>
              <a:t>- Eine Kaffeetasse kann z. B. „smart“ sein, wenn sie Temperatur misst und via App steuerbar ist. Falls sie mit dem Internet verbunden ist und Daten sendet/empfängt, wäre sie sogar ein IoT-Gerät.</a:t>
            </a:r>
            <a:endParaRPr lang="de-AT" b="1" dirty="0"/>
          </a:p>
          <a:p>
            <a:endParaRPr lang="de-AT" b="1" dirty="0"/>
          </a:p>
          <a:p>
            <a:r>
              <a:rPr lang="de-AT" b="1" dirty="0"/>
              <a:t>Smarte Geräte</a:t>
            </a:r>
            <a:r>
              <a:rPr lang="de-AT" dirty="0"/>
              <a:t>: entscheidend ist, dass derartige Geräte über eine </a:t>
            </a:r>
            <a:r>
              <a:rPr lang="de-AT" b="1" dirty="0"/>
              <a:t>integrierte</a:t>
            </a:r>
            <a:r>
              <a:rPr lang="de-AT" dirty="0"/>
              <a:t> </a:t>
            </a:r>
            <a:r>
              <a:rPr lang="de-AT" b="1" dirty="0"/>
              <a:t>Konnektivität</a:t>
            </a:r>
            <a:r>
              <a:rPr lang="de-AT" dirty="0"/>
              <a:t> verfügen, d.h. können Daten mit anderen Geräten austauschen. Zudem können „smarte Geräte“ noch über </a:t>
            </a:r>
            <a:r>
              <a:rPr lang="de-AT" b="1" dirty="0"/>
              <a:t>weitere Eigenschaften </a:t>
            </a:r>
            <a:r>
              <a:rPr lang="de-AT" dirty="0"/>
              <a:t>verfügen: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b="1" dirty="0"/>
              <a:t>App-Integration</a:t>
            </a:r>
            <a:r>
              <a:rPr lang="de-AT" dirty="0"/>
              <a:t>: Überwachung und Steuerung durch Smartphone-Apps inkl. erweiterte Funktionalitäten</a:t>
            </a:r>
          </a:p>
          <a:p>
            <a:pPr marL="181240" indent="-181240">
              <a:buFontTx/>
              <a:buChar char="-"/>
            </a:pPr>
            <a:r>
              <a:rPr lang="de-AT" b="1" dirty="0"/>
              <a:t>Sensoren</a:t>
            </a:r>
            <a:r>
              <a:rPr lang="de-AT" dirty="0"/>
              <a:t> zur Wahrnehmung des Umgebungskontext</a:t>
            </a:r>
          </a:p>
          <a:p>
            <a:pPr marL="181240" indent="-181240">
              <a:buFontTx/>
              <a:buChar char="-"/>
            </a:pPr>
            <a:r>
              <a:rPr lang="de-AT" b="1" dirty="0"/>
              <a:t>Erweiterte Rechenleistung: </a:t>
            </a:r>
            <a:r>
              <a:rPr lang="de-AT" b="0" dirty="0"/>
              <a:t>Speicher </a:t>
            </a:r>
            <a:r>
              <a:rPr lang="de-AT" dirty="0"/>
              <a:t>und Prozessoren zur Datenverarbeitung</a:t>
            </a:r>
          </a:p>
          <a:p>
            <a:pPr marL="181240" indent="-181240">
              <a:buFontTx/>
              <a:buChar char="-"/>
            </a:pPr>
            <a:r>
              <a:rPr lang="de-AT" b="1" dirty="0"/>
              <a:t>Künstliche Intelligenz</a:t>
            </a:r>
            <a:r>
              <a:rPr lang="de-AT" dirty="0"/>
              <a:t>: Algorithmen, um Nutzungsmuster zu erkennen und dazu passende Funktionen anzubieten</a:t>
            </a:r>
          </a:p>
          <a:p>
            <a:endParaRPr lang="de-AT" dirty="0"/>
          </a:p>
          <a:p>
            <a:r>
              <a:rPr lang="de-AT" b="1" dirty="0"/>
              <a:t>Weitere Informationen dazu:</a:t>
            </a:r>
          </a:p>
          <a:p>
            <a:pPr marL="181240" indent="-181240">
              <a:buFontTx/>
              <a:buChar char="-"/>
            </a:pPr>
            <a:r>
              <a:rPr lang="de-AT" dirty="0"/>
              <a:t>https://www.mokosmart.com/de/what-is-a-smart-device </a:t>
            </a:r>
          </a:p>
          <a:p>
            <a:endParaRPr lang="de-AT" dirty="0"/>
          </a:p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BF5691-2D33-CC43-9F54-5754334DEE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476538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8E1B1-764D-5F30-8B69-19CBED853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F7B22ED-0D19-BA97-41CA-03E7D4FD68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AAFCA03-F45B-3354-8D17-31BF306819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pPr defTabSz="966612">
              <a:defRPr/>
            </a:pPr>
            <a:r>
              <a:rPr lang="de-AT" b="1" dirty="0" err="1"/>
              <a:t>ToBeAware</a:t>
            </a:r>
            <a:r>
              <a:rPr lang="de-AT" b="1" dirty="0"/>
              <a:t>: </a:t>
            </a:r>
            <a:r>
              <a:rPr lang="de-CH" dirty="0"/>
              <a:t>Über </a:t>
            </a:r>
            <a:r>
              <a:rPr lang="de-CH" dirty="0" err="1"/>
              <a:t>LoRa</a:t>
            </a:r>
            <a:r>
              <a:rPr lang="de-CH" dirty="0"/>
              <a:t> dauert ein «Sendevorgang» immer 5 Sekunden, da nach dem Senden die Möglichkeit besteht, Daten an das Gerät zurückzusenden. Deshalb kann nur alle 5 Sekunden eine Statusänderung gesendet werden und es kann vorkommen, dass die Statusänderung verzögert angezeigt wird.</a:t>
            </a:r>
          </a:p>
          <a:p>
            <a:endParaRPr lang="de-AT" b="1" dirty="0"/>
          </a:p>
          <a:p>
            <a:r>
              <a:rPr lang="de-AT" b="1" dirty="0" err="1"/>
              <a:t>ToKnow</a:t>
            </a:r>
            <a:r>
              <a:rPr lang="de-AT" b="1" dirty="0"/>
              <a:t>:</a:t>
            </a:r>
          </a:p>
          <a:p>
            <a:pPr marL="181240" indent="-181240">
              <a:buFontTx/>
              <a:buChar char="-"/>
            </a:pPr>
            <a:r>
              <a:rPr lang="de-CH" dirty="0"/>
              <a:t>Auch wenn die Änderungen in einem Widget «angewendet» werden, werden die Änderungen erst nach dem Speichern des Dashboards vollständig übernommen und ist auch für die anderen ersichtlich.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(5‘-10‘):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Die Lernenden prüfen, ob der Status korrekt aktualisiert wird.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 err="1"/>
              <a:t>Troubleshouting</a:t>
            </a:r>
            <a:r>
              <a:rPr lang="de-AT" dirty="0"/>
              <a:t> bei den Lernenden, bei denen es nicht funktioniert </a:t>
            </a:r>
            <a:r>
              <a:rPr lang="de-AT" dirty="0">
                <a:sym typeface="Wingdings" panose="05000000000000000000" pitchFamily="2" charset="2"/>
              </a:rPr>
              <a:t> bitte alle </a:t>
            </a:r>
            <a:r>
              <a:rPr lang="de-AT" dirty="0" err="1">
                <a:sym typeface="Wingdings" panose="05000000000000000000" pitchFamily="2" charset="2"/>
              </a:rPr>
              <a:t>ToKnow</a:t>
            </a:r>
            <a:r>
              <a:rPr lang="de-AT" dirty="0">
                <a:sym typeface="Wingdings" panose="05000000000000000000" pitchFamily="2" charset="2"/>
              </a:rPr>
              <a:t> und </a:t>
            </a:r>
            <a:r>
              <a:rPr lang="de-AT" dirty="0" err="1">
                <a:sym typeface="Wingdings" panose="05000000000000000000" pitchFamily="2" charset="2"/>
              </a:rPr>
              <a:t>ToBeAware</a:t>
            </a:r>
            <a:r>
              <a:rPr lang="de-AT" dirty="0">
                <a:sym typeface="Wingdings" panose="05000000000000000000" pitchFamily="2" charset="2"/>
              </a:rPr>
              <a:t> prüfen/beachten!!!</a:t>
            </a:r>
            <a:endParaRPr lang="de-AT" dirty="0"/>
          </a:p>
          <a:p>
            <a:pPr marL="181240" indent="-181240" defTabSz="966612">
              <a:buFontTx/>
              <a:buChar char="-"/>
              <a:defRPr/>
            </a:pP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C022D7B-3857-B427-8A58-EE41AECE39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31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078013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C3D2A-0071-0BA5-AE93-1539FEB9C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BC3EFAD-A466-06F9-37A8-20A6F81CFA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FB98F7D-0F04-653F-407C-93650C5E27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ToBeAware</a:t>
            </a:r>
            <a:r>
              <a:rPr lang="de-AT" b="1" dirty="0"/>
              <a:t>: </a:t>
            </a:r>
            <a:r>
              <a:rPr lang="de-CH" dirty="0" err="1"/>
              <a:t>LoRa</a:t>
            </a:r>
            <a:r>
              <a:rPr lang="de-CH" dirty="0"/>
              <a:t> </a:t>
            </a:r>
            <a:r>
              <a:rPr lang="de-CH" dirty="0" err="1"/>
              <a:t>Gatway</a:t>
            </a:r>
            <a:r>
              <a:rPr lang="de-CH" dirty="0"/>
              <a:t> muss angeschlossen sein und eine Verbindung haben (dauerhaft leuchtendes blaues Licht bei Internet- bzw. Weltkugelsymbol)</a:t>
            </a:r>
          </a:p>
          <a:p>
            <a:endParaRPr lang="de-CH" dirty="0"/>
          </a:p>
          <a:p>
            <a:r>
              <a:rPr lang="de-AT" b="1" dirty="0" err="1"/>
              <a:t>ToKnow</a:t>
            </a:r>
            <a:r>
              <a:rPr lang="de-AT" b="1" dirty="0"/>
              <a:t>:</a:t>
            </a:r>
          </a:p>
          <a:p>
            <a:pPr marL="181240" indent="-181240">
              <a:buFontTx/>
              <a:buChar char="-"/>
            </a:pPr>
            <a:r>
              <a:rPr lang="de-CH" dirty="0"/>
              <a:t>Falls der IoT Cube (Fenster mit den Dateien des IoT Cubes öffnet sich) im nächsten Schritt nicht erkannt wird, dann sollte eine andere USB-Schnittstellen genutzt werden!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CH" dirty="0"/>
              <a:t>Falls der Schalter </a:t>
            </a:r>
            <a:r>
              <a:rPr lang="de-CH" dirty="0" err="1"/>
              <a:t>Battery</a:t>
            </a:r>
            <a:r>
              <a:rPr lang="de-CH" dirty="0"/>
              <a:t> «off» nicht korrekt eingestellt sind, könnte das Gerät gleichfalls via USB nicht erkannt werden!</a:t>
            </a:r>
          </a:p>
          <a:p>
            <a:endParaRPr lang="de-CH" dirty="0"/>
          </a:p>
          <a:p>
            <a:r>
              <a:rPr lang="de-AT" b="1" dirty="0" err="1"/>
              <a:t>HandsOn</a:t>
            </a:r>
            <a:r>
              <a:rPr lang="de-AT" b="1" dirty="0"/>
              <a:t> – IoT Cube </a:t>
            </a:r>
            <a:r>
              <a:rPr lang="de-AT" dirty="0"/>
              <a:t>(3‘-5‘): 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Der/Die Lernende mit dem IoT Cube </a:t>
            </a:r>
            <a:r>
              <a:rPr lang="de-AT" dirty="0" err="1"/>
              <a:t>schliesst</a:t>
            </a:r>
            <a:r>
              <a:rPr lang="de-AT" dirty="0"/>
              <a:t> das USB-Kabel am Rechner an, verbindet den IoT Cube mit </a:t>
            </a:r>
            <a:r>
              <a:rPr lang="de-AT" dirty="0" err="1"/>
              <a:t>Makecode</a:t>
            </a:r>
            <a:r>
              <a:rPr lang="de-AT" dirty="0"/>
              <a:t> und lädt das Programm auf den IoT Cube herunter. </a:t>
            </a:r>
          </a:p>
          <a:p>
            <a:endParaRPr lang="de-CH" dirty="0"/>
          </a:p>
          <a:p>
            <a:r>
              <a:rPr lang="de-CH" dirty="0">
                <a:sym typeface="Wingdings" panose="05000000000000000000" pitchFamily="2" charset="2"/>
              </a:rPr>
              <a:t> </a:t>
            </a:r>
            <a:r>
              <a:rPr lang="de-CH" dirty="0"/>
              <a:t>Wenn die Lernenden die Programme erfolgreich heruntergeladen haben und sich deren IoT Cube verbunden hat (</a:t>
            </a:r>
            <a:r>
              <a:rPr lang="de-CH" sz="1300" dirty="0">
                <a:sym typeface="Wingdings 2" panose="05020102010507070707" pitchFamily="18" charset="2"/>
              </a:rPr>
              <a:t>)</a:t>
            </a:r>
            <a:r>
              <a:rPr lang="de-CH" dirty="0"/>
              <a:t>, dann ist der Status der Geräte in der </a:t>
            </a:r>
            <a:r>
              <a:rPr lang="de-CH" dirty="0" err="1"/>
              <a:t>Claviscloud</a:t>
            </a:r>
            <a:r>
              <a:rPr lang="de-CH" dirty="0"/>
              <a:t> «</a:t>
            </a:r>
            <a:r>
              <a:rPr lang="de-CH" dirty="0" err="1"/>
              <a:t>activ</a:t>
            </a:r>
            <a:r>
              <a:rPr lang="de-CH" dirty="0"/>
              <a:t>» (siehe nächste Folie).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136000-BBE8-D822-17B0-68E4DB58AA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32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501669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01C52-2BBD-DB83-7B40-50DBA7605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AAC9ECE-8D6B-CD1F-D0CB-19EC8D8CFC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1A2484C-6D00-6671-13B1-D47A4E880A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ToKnow</a:t>
            </a:r>
            <a:r>
              <a:rPr lang="de-AT" b="1" dirty="0"/>
              <a:t>:</a:t>
            </a:r>
          </a:p>
          <a:p>
            <a:pPr marL="181240" indent="-181240">
              <a:buFontTx/>
              <a:buChar char="-"/>
            </a:pPr>
            <a:r>
              <a:rPr lang="de-DE" dirty="0"/>
              <a:t>Dashboard wird im Bearbeitungsmodus geöffnet, d.h. muss nach dem Import und der Konfiguration jedes Widgets gespeichert werden. Die Änderungen können aber auch nicht übernommen werden (= Abbrechen) und mit dem Bleistift-Symbol kann wieder in den Bearbeitungsmodus gewechselt werden.</a:t>
            </a:r>
            <a:endParaRPr lang="de-CH" dirty="0"/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(1‘):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Der/Die Lernende öffnet wieder den Bearbeitungsmodus durch Klick auf „Edit </a:t>
            </a:r>
            <a:r>
              <a:rPr lang="de-AT" dirty="0" err="1"/>
              <a:t>mode</a:t>
            </a:r>
            <a:r>
              <a:rPr lang="de-AT" dirty="0"/>
              <a:t>“ (= Bearbeitungsmodus).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7E8DCE0-6342-2AFE-2173-07D0D56D59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33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58377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C0B28-73B7-27D1-2A6C-43F010CB5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1A0A887-587C-16AD-2240-27EC59ACD5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4A834BF-B472-745B-99BC-C1480EE130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(1‘):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Der/Die Lernende öffnet den Dialog, um ein Widget zu erstellen oder zu importieren.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2A3283D-6900-5723-572E-48B92440DC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34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567400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9BC23-7D44-034E-9A7F-2B7EFBB4D8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D67A23A-1D42-F2DA-9CD0-4488D6DECA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26C52B7-426F-82B6-63AB-3348B1B498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04_wartende_personen_widget.json den Lernenden zur Verfügung stellen.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(1‘):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Der/Die Lernende öffnet den Dialog, um ein Widget zu importieren. </a:t>
            </a:r>
          </a:p>
          <a:p>
            <a:pPr marL="181240" indent="-181240">
              <a:buFontTx/>
              <a:buChar char="-"/>
            </a:pPr>
            <a:r>
              <a:rPr lang="de-AT" dirty="0"/>
              <a:t>Der/Die Lernende wählt die Datei für das Toiletten (04_wartende_personen_widget.json) aus und importiert das Widget. Im Anschluss ist dieses zu konfigurieren (siehe nächste Folie).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18011FF-CECA-3412-D800-D975878E70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35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705773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05752-A222-684E-963A-2D3A8DEF1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E0FED31-B6C5-B75E-6C2C-F9DC3D2A9E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7E3B755-4E6E-E1B9-9541-FB1B509EE8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(1‘):</a:t>
            </a:r>
            <a:endParaRPr lang="de-AT" sz="18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81240" marR="0" lvl="0" indent="-1812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AT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Der/Die Lernende öffnet den Bearbeiten-Modus des importierten Widgets.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FFC9CCF-A41A-C799-DE04-27439342C6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36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67122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4D2332-9406-AB43-E868-6CD29C2D1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010E8B5-4E04-0FAD-DC0C-8C98A302AD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8B1CA3F-1C05-49C2-4B1F-766A9AA1DB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(2‘):</a:t>
            </a:r>
          </a:p>
          <a:p>
            <a:pPr marL="181240" lvl="0" indent="-181240" algn="l" defTabSz="966612" rtl="0" eaLnBrk="1" latinLnBrk="0" hangingPunct="1">
              <a:lnSpc>
                <a:spcPct val="107000"/>
              </a:lnSpc>
              <a:spcAft>
                <a:spcPts val="800"/>
              </a:spcAft>
              <a:buFontTx/>
              <a:buChar char="-"/>
              <a:tabLst>
                <a:tab pos="457200" algn="l"/>
              </a:tabLst>
              <a:defRPr/>
            </a:pPr>
            <a:r>
              <a:rPr lang="de-A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Der/Die Lernende wählt den eigenen IoT Cube aus.</a:t>
            </a:r>
          </a:p>
          <a:p>
            <a:pPr marL="181240" lvl="0" indent="-181240" algn="l" defTabSz="966612" rtl="0" eaLnBrk="1" latinLnBrk="0" hangingPunct="1">
              <a:lnSpc>
                <a:spcPct val="107000"/>
              </a:lnSpc>
              <a:spcAft>
                <a:spcPts val="800"/>
              </a:spcAft>
              <a:buFontTx/>
              <a:buChar char="-"/>
              <a:tabLst>
                <a:tab pos="457200" algn="l"/>
              </a:tabLst>
              <a:defRPr/>
            </a:pPr>
            <a:r>
              <a:rPr lang="de-A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Der/Die Lernende prüft die Datenquelle und</a:t>
            </a:r>
          </a:p>
          <a:p>
            <a:pPr marL="181240" lvl="0" indent="-181240" algn="l" defTabSz="966612" rtl="0" eaLnBrk="1" latinLnBrk="0" hangingPunct="1">
              <a:lnSpc>
                <a:spcPct val="107000"/>
              </a:lnSpc>
              <a:spcAft>
                <a:spcPts val="800"/>
              </a:spcAft>
              <a:buFontTx/>
              <a:buChar char="-"/>
              <a:tabLst>
                <a:tab pos="457200" algn="l"/>
              </a:tabLst>
              <a:defRPr/>
            </a:pPr>
            <a:r>
              <a:rPr lang="de-A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passt die Labels bei beiden Status an.</a:t>
            </a:r>
          </a:p>
          <a:p>
            <a:pPr marL="181240" lvl="0" indent="-181240" algn="l" defTabSz="966612" rtl="0" eaLnBrk="1" latinLnBrk="0" hangingPunct="1">
              <a:lnSpc>
                <a:spcPct val="107000"/>
              </a:lnSpc>
              <a:spcAft>
                <a:spcPts val="800"/>
              </a:spcAft>
              <a:buFontTx/>
              <a:buChar char="-"/>
              <a:tabLst>
                <a:tab pos="457200" algn="l"/>
              </a:tabLst>
              <a:defRPr/>
            </a:pPr>
            <a:r>
              <a:rPr lang="de-A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Der/Die Lernende klickt auf „Anwenden“ um die Änderungen zu übernehmen.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F39F9F5-89E9-C174-DC61-09D98384B7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37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392824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FE9D3-BE10-666F-BF6F-6E4EACF7A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C91B1EF-F96C-6054-9310-C7FBA93948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33F22B3-F835-2905-31FA-289742BDC6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b="1" dirty="0"/>
          </a:p>
          <a:p>
            <a:pPr defTabSz="966612">
              <a:defRPr/>
            </a:pPr>
            <a:r>
              <a:rPr lang="de-AT" b="1" dirty="0" err="1"/>
              <a:t>ToBeAware</a:t>
            </a:r>
            <a:r>
              <a:rPr lang="de-AT" b="1" dirty="0"/>
              <a:t>: </a:t>
            </a:r>
            <a:r>
              <a:rPr lang="de-CH" dirty="0"/>
              <a:t>Über </a:t>
            </a:r>
            <a:r>
              <a:rPr lang="de-CH" dirty="0" err="1"/>
              <a:t>LoRa</a:t>
            </a:r>
            <a:r>
              <a:rPr lang="de-CH" dirty="0"/>
              <a:t> dauert ein «Sendevorgang» immer 5 Sekunden, da nach dem Senden die Möglichkeit besteht, Daten an das Gerät zurückzusenden. Deshalb kann nur alle 5 Sekunden eine Statusänderung gesendet werden und es kann vorkommen, dass die Statusänderung verzögert angezeigt wird.</a:t>
            </a:r>
          </a:p>
          <a:p>
            <a:endParaRPr lang="de-AT" b="1" dirty="0"/>
          </a:p>
          <a:p>
            <a:r>
              <a:rPr lang="de-AT" b="1" dirty="0" err="1"/>
              <a:t>ToKnow</a:t>
            </a:r>
            <a:r>
              <a:rPr lang="de-AT" b="1" dirty="0"/>
              <a:t>:</a:t>
            </a:r>
          </a:p>
          <a:p>
            <a:pPr marL="181240" indent="-181240">
              <a:buFontTx/>
              <a:buChar char="-"/>
            </a:pPr>
            <a:r>
              <a:rPr lang="de-CH" dirty="0"/>
              <a:t>Auch wenn die Änderungen in einem Widget «angewendet» werden, werden die Änderungen erst nach dem Speichern des Dashboards vollständig übernommen und ist auch für die anderen ersichtlich.</a:t>
            </a:r>
          </a:p>
          <a:p>
            <a:endParaRPr lang="de-AT" b="1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Clavisloud</a:t>
            </a:r>
            <a:r>
              <a:rPr lang="de-AT" b="1" dirty="0"/>
              <a:t> </a:t>
            </a:r>
            <a:r>
              <a:rPr lang="de-AT" dirty="0"/>
              <a:t>(5‘-10‘):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Die Lernenden prüfen, ob der Status korrekt aktualisiert wird.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 err="1"/>
              <a:t>Troubleshouting</a:t>
            </a:r>
            <a:r>
              <a:rPr lang="de-AT" dirty="0"/>
              <a:t> bei den Lernenden, bei denen es nicht funktioniert </a:t>
            </a:r>
            <a:r>
              <a:rPr lang="de-AT" dirty="0">
                <a:sym typeface="Wingdings" panose="05000000000000000000" pitchFamily="2" charset="2"/>
              </a:rPr>
              <a:t> bitte alle </a:t>
            </a:r>
            <a:r>
              <a:rPr lang="de-AT" dirty="0" err="1">
                <a:sym typeface="Wingdings" panose="05000000000000000000" pitchFamily="2" charset="2"/>
              </a:rPr>
              <a:t>ToKnow</a:t>
            </a:r>
            <a:r>
              <a:rPr lang="de-AT" dirty="0">
                <a:sym typeface="Wingdings" panose="05000000000000000000" pitchFamily="2" charset="2"/>
              </a:rPr>
              <a:t> und </a:t>
            </a:r>
            <a:r>
              <a:rPr lang="de-AT" dirty="0" err="1">
                <a:sym typeface="Wingdings" panose="05000000000000000000" pitchFamily="2" charset="2"/>
              </a:rPr>
              <a:t>ToBeAware</a:t>
            </a:r>
            <a:r>
              <a:rPr lang="de-AT" dirty="0">
                <a:sym typeface="Wingdings" panose="05000000000000000000" pitchFamily="2" charset="2"/>
              </a:rPr>
              <a:t> prüfen/beachten!!!</a:t>
            </a:r>
            <a:endParaRPr lang="de-AT" dirty="0"/>
          </a:p>
          <a:p>
            <a:pPr marL="181240" indent="-181240" defTabSz="966612">
              <a:buFontTx/>
              <a:buChar char="-"/>
              <a:defRPr/>
            </a:pPr>
            <a:endParaRPr lang="de-AT" dirty="0"/>
          </a:p>
          <a:p>
            <a:pPr marL="181240" indent="-181240" defTabSz="966612">
              <a:buFontTx/>
              <a:buChar char="-"/>
              <a:defRPr/>
            </a:pP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F8A6235-483C-B4C8-2C69-BD7B360117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38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68896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B583EA-BBFF-CC21-1EA2-4A41038ED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AF91185-ABFA-1347-0B8A-F445D2173B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9CAC343-92C8-AB87-37B9-158CDC8FD1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9E2ADF4-07B0-E5F8-309C-8BBFC318B6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5943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AEA3D-352D-7EDB-DD81-13C78963E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100C132-F984-1406-E94A-71F36ED9B6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17D89D7-E500-4DFD-D78D-F094ACBC79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 err="1"/>
              <a:t>LoRa</a:t>
            </a:r>
            <a:r>
              <a:rPr lang="de-AT" dirty="0"/>
              <a:t> Gateway bereitstellen.</a:t>
            </a:r>
          </a:p>
          <a:p>
            <a:endParaRPr lang="de-AT" dirty="0"/>
          </a:p>
          <a:p>
            <a:r>
              <a:rPr lang="de-AT" b="1" dirty="0"/>
              <a:t>Intro: </a:t>
            </a:r>
            <a:r>
              <a:rPr lang="de-AT" b="0" dirty="0"/>
              <a:t>(2‘)</a:t>
            </a:r>
          </a:p>
          <a:p>
            <a:r>
              <a:rPr lang="de-AT" dirty="0"/>
              <a:t>Konnektivität, d.h. die Möglichkeit Daten über ein Medium zu senden und zu empfangen macht IoT aus. </a:t>
            </a:r>
          </a:p>
          <a:p>
            <a:endParaRPr lang="de-AT" dirty="0"/>
          </a:p>
          <a:p>
            <a:pPr defTabSz="966612">
              <a:defRPr/>
            </a:pPr>
            <a:r>
              <a:rPr lang="de-AT" b="1" dirty="0"/>
              <a:t>Frage: </a:t>
            </a:r>
            <a:r>
              <a:rPr lang="de-AT" b="0" dirty="0"/>
              <a:t>(5-10‘)</a:t>
            </a:r>
            <a:endParaRPr lang="de-AT" b="1" dirty="0"/>
          </a:p>
          <a:p>
            <a:r>
              <a:rPr lang="de-AT" dirty="0"/>
              <a:t>Welche der Verbindungsmöglichkeiten kennt Ihr?</a:t>
            </a:r>
          </a:p>
          <a:p>
            <a:r>
              <a:rPr lang="de-AT" dirty="0"/>
              <a:t>Bei der Nennung der ersten Verbindungsmöglichkeit wird die Grafik schon eingeblendet.</a:t>
            </a:r>
          </a:p>
          <a:p>
            <a:pPr defTabSz="966612">
              <a:defRPr/>
            </a:pPr>
            <a:r>
              <a:rPr lang="de-AT" dirty="0"/>
              <a:t>Details zu den Medien im Link zu finden unter dem Punkt „</a:t>
            </a:r>
            <a:r>
              <a:rPr lang="de-DE" b="1" i="0" dirty="0">
                <a:solidFill>
                  <a:srgbClr val="19191A"/>
                </a:solidFill>
                <a:effectLst/>
                <a:latin typeface="Inter"/>
              </a:rPr>
              <a:t>IoT-Protokolle für die Bitübertragungs- und Sicherungsschicht </a:t>
            </a:r>
          </a:p>
          <a:p>
            <a:endParaRPr lang="de-AT" dirty="0"/>
          </a:p>
          <a:p>
            <a:r>
              <a:rPr lang="de-AT" b="1" dirty="0"/>
              <a:t>Quintessenz:</a:t>
            </a:r>
          </a:p>
          <a:p>
            <a:r>
              <a:rPr lang="de-AT" dirty="0"/>
              <a:t>Die Übertragungsmöglichkeiten auf </a:t>
            </a:r>
            <a:r>
              <a:rPr lang="de-AT" dirty="0" err="1"/>
              <a:t>Bitebene</a:t>
            </a:r>
            <a:r>
              <a:rPr lang="de-AT" dirty="0"/>
              <a:t> unterscheiden sich hinsichtlich Datenrate und Reichweite. Wir verwenden </a:t>
            </a:r>
            <a:r>
              <a:rPr lang="de-AT" dirty="0" err="1"/>
              <a:t>LoRa</a:t>
            </a:r>
            <a:r>
              <a:rPr lang="de-AT" dirty="0"/>
              <a:t> = kleine Datenraten, aber </a:t>
            </a:r>
            <a:r>
              <a:rPr lang="de-AT" dirty="0" err="1"/>
              <a:t>grosse</a:t>
            </a:r>
            <a:r>
              <a:rPr lang="de-AT" dirty="0"/>
              <a:t> Reichweite!</a:t>
            </a:r>
          </a:p>
          <a:p>
            <a:endParaRPr lang="de-AT" b="1" dirty="0"/>
          </a:p>
          <a:p>
            <a:r>
              <a:rPr lang="de-AT" b="1" dirty="0" err="1"/>
              <a:t>LoRa</a:t>
            </a:r>
            <a:r>
              <a:rPr lang="de-AT" b="1" dirty="0"/>
              <a:t> Gateway in Betrieb nehmen:</a:t>
            </a:r>
          </a:p>
          <a:p>
            <a:pPr marL="181240" indent="-181240">
              <a:buFontTx/>
              <a:buChar char="-"/>
            </a:pPr>
            <a:r>
              <a:rPr lang="de-AT" b="0" dirty="0"/>
              <a:t>Beide Antennen </a:t>
            </a:r>
            <a:r>
              <a:rPr lang="de-AT" b="0" dirty="0" err="1"/>
              <a:t>anschliessen</a:t>
            </a:r>
            <a:r>
              <a:rPr lang="de-AT" b="0" dirty="0"/>
              <a:t> und im Anschluss</a:t>
            </a:r>
          </a:p>
          <a:p>
            <a:pPr marL="181240" indent="-181240">
              <a:buFontTx/>
              <a:buChar char="-"/>
            </a:pPr>
            <a:r>
              <a:rPr lang="de-AT" b="0" dirty="0"/>
              <a:t>mit Strom versorgen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6DB9312-36CA-B658-3DD1-9290EA256B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72525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52EA1-A0E9-1D81-A6A3-76C82C3B5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50FC5FD-2BD6-647A-EC59-D252095CC3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A3B09C7-C17B-868A-569E-ECD5FCB59A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dirty="0"/>
          </a:p>
          <a:p>
            <a:r>
              <a:rPr lang="de-AT" b="1" dirty="0"/>
              <a:t>Besprechung: </a:t>
            </a:r>
            <a:r>
              <a:rPr lang="de-AT" b="0" dirty="0"/>
              <a:t>(10‘-15‘ – L-S-Gespräch)</a:t>
            </a:r>
          </a:p>
          <a:p>
            <a:pPr marL="181240" indent="-181240">
              <a:buFontTx/>
              <a:buChar char="-"/>
            </a:pPr>
            <a:r>
              <a:rPr lang="de-CH" dirty="0"/>
              <a:t>Wie kommen Daten vom IoT Cube (Device) in die Cloud?</a:t>
            </a:r>
          </a:p>
          <a:p>
            <a:pPr>
              <a:buFont typeface="Arial" panose="020B0604020202020204" pitchFamily="34" charset="0"/>
              <a:buNone/>
            </a:pPr>
            <a:r>
              <a:rPr lang="de-AT" b="1" dirty="0"/>
              <a:t>a) Erfassung:</a:t>
            </a:r>
            <a:r>
              <a:rPr lang="de-AT" dirty="0"/>
              <a:t> Das IoT Cube (Device) sammelt Daten mithilfe von Sensoren (z. B. Temperatur, Bewegung, Luftqualität). </a:t>
            </a:r>
          </a:p>
          <a:p>
            <a:pPr>
              <a:buFont typeface="Arial" panose="020B0604020202020204" pitchFamily="34" charset="0"/>
              <a:buNone/>
            </a:pPr>
            <a:r>
              <a:rPr lang="de-AT" b="1" dirty="0"/>
              <a:t>b) Übertragung:</a:t>
            </a:r>
            <a:r>
              <a:rPr lang="de-AT" dirty="0"/>
              <a:t> </a:t>
            </a:r>
          </a:p>
          <a:p>
            <a:pPr>
              <a:buFont typeface="Arial" panose="020B0604020202020204" pitchFamily="34" charset="0"/>
              <a:buNone/>
            </a:pPr>
            <a:r>
              <a:rPr lang="de-AT" b="1" dirty="0"/>
              <a:t>- Lokal:</a:t>
            </a:r>
            <a:r>
              <a:rPr lang="de-AT" dirty="0"/>
              <a:t> Das Device nutzt eine Übertragungstechnologie wie </a:t>
            </a:r>
            <a:r>
              <a:rPr lang="de-AT" b="1" dirty="0"/>
              <a:t>BLE, Wi-Fi, </a:t>
            </a:r>
            <a:r>
              <a:rPr lang="de-AT" b="1" dirty="0" err="1"/>
              <a:t>LoRa</a:t>
            </a:r>
            <a:r>
              <a:rPr lang="de-AT" b="1" dirty="0"/>
              <a:t>, </a:t>
            </a:r>
            <a:r>
              <a:rPr lang="de-AT" b="1" dirty="0" err="1"/>
              <a:t>Zigbee</a:t>
            </a:r>
            <a:r>
              <a:rPr lang="de-AT" b="1" dirty="0"/>
              <a:t> oder NB-IoT</a:t>
            </a:r>
            <a:r>
              <a:rPr lang="de-AT" dirty="0"/>
              <a:t>.</a:t>
            </a:r>
          </a:p>
          <a:p>
            <a:pPr>
              <a:buFont typeface="Arial" panose="020B0604020202020204" pitchFamily="34" charset="0"/>
              <a:buNone/>
            </a:pPr>
            <a:r>
              <a:rPr lang="de-AT" b="1" dirty="0"/>
              <a:t>- Gateway:</a:t>
            </a:r>
            <a:r>
              <a:rPr lang="de-AT" dirty="0"/>
              <a:t> Falls das Gerät nicht direkt ins Internet senden kann, wird ein </a:t>
            </a:r>
            <a:r>
              <a:rPr lang="de-AT" b="1" dirty="0"/>
              <a:t>Gateway</a:t>
            </a:r>
            <a:r>
              <a:rPr lang="de-AT" dirty="0"/>
              <a:t> (z. B. Smartphone, </a:t>
            </a:r>
            <a:r>
              <a:rPr lang="de-AT" dirty="0" err="1"/>
              <a:t>LoRa</a:t>
            </a:r>
            <a:r>
              <a:rPr lang="de-AT" dirty="0"/>
              <a:t> Gateway, Router, ..) benötigt, um die Daten weiterzuleiten.</a:t>
            </a:r>
          </a:p>
          <a:p>
            <a:r>
              <a:rPr lang="de-AT" b="1" dirty="0"/>
              <a:t>c) Cloud-Integration:</a:t>
            </a:r>
            <a:r>
              <a:rPr lang="de-AT" dirty="0"/>
              <a:t> Das Gateway sendet die Daten an einen </a:t>
            </a:r>
            <a:r>
              <a:rPr lang="de-AT" b="1" dirty="0"/>
              <a:t>Cloud-Server/Speicher</a:t>
            </a:r>
            <a:r>
              <a:rPr lang="de-AT" dirty="0"/>
              <a:t>. (z.B. The Things Network)</a:t>
            </a:r>
          </a:p>
          <a:p>
            <a:r>
              <a:rPr lang="de-AT" b="1" dirty="0"/>
              <a:t>Analyse:</a:t>
            </a:r>
            <a:r>
              <a:rPr lang="de-AT" dirty="0"/>
              <a:t> In der Cloud werden die Daten verarbeitet, ggf. gespeichert und für KI-Analysen oder Dashboards aufbereitet. (z.B. </a:t>
            </a:r>
            <a:r>
              <a:rPr lang="de-AT" dirty="0" err="1"/>
              <a:t>Claviscloud</a:t>
            </a:r>
            <a:r>
              <a:rPr lang="de-AT" dirty="0"/>
              <a:t>)</a:t>
            </a:r>
            <a:endParaRPr lang="de-CH" dirty="0"/>
          </a:p>
          <a:p>
            <a:endParaRPr lang="de-DE" dirty="0"/>
          </a:p>
          <a:p>
            <a:pPr marL="181240" indent="-181240">
              <a:buFontTx/>
              <a:buChar char="-"/>
            </a:pPr>
            <a:r>
              <a:rPr lang="de-CH" dirty="0"/>
              <a:t>Welche Aufgaben/Tätigkeiten haben die </a:t>
            </a:r>
            <a:r>
              <a:rPr lang="de-CH" dirty="0" err="1"/>
              <a:t>Entwickler:innen</a:t>
            </a:r>
            <a:r>
              <a:rPr lang="de-CH" dirty="0"/>
              <a:t>?</a:t>
            </a:r>
          </a:p>
          <a:p>
            <a:r>
              <a:rPr lang="de-CH" b="1" dirty="0"/>
              <a:t>a) evtl. </a:t>
            </a:r>
            <a:r>
              <a:rPr lang="de-AT" b="1" dirty="0"/>
              <a:t>Hardware-Entwicklung:</a:t>
            </a:r>
            <a:r>
              <a:rPr lang="de-AT" dirty="0"/>
              <a:t> Sensorik, Mikrocontroller-Programmierung, Energiemanagement für IoT-Devices und</a:t>
            </a:r>
            <a:r>
              <a:rPr lang="de-AT" b="1" dirty="0"/>
              <a:t> </a:t>
            </a:r>
            <a:r>
              <a:rPr lang="de-CH" b="1" dirty="0"/>
              <a:t>evtl. </a:t>
            </a:r>
            <a:r>
              <a:rPr lang="de-AT" b="1" dirty="0"/>
              <a:t>Firmware-Entwicklung:</a:t>
            </a:r>
            <a:r>
              <a:rPr lang="de-AT" dirty="0"/>
              <a:t> Software für das IoT-Device programmieren (z. B. mit C, C++, </a:t>
            </a:r>
            <a:r>
              <a:rPr lang="de-AT" dirty="0" err="1"/>
              <a:t>MicroPython</a:t>
            </a:r>
            <a:r>
              <a:rPr lang="de-AT" dirty="0"/>
              <a:t>).</a:t>
            </a:r>
          </a:p>
          <a:p>
            <a:pPr>
              <a:buFont typeface="Arial" panose="020B0604020202020204" pitchFamily="34" charset="0"/>
              <a:buNone/>
            </a:pPr>
            <a:r>
              <a:rPr lang="de-AT" b="1" dirty="0"/>
              <a:t>b) Netzwerk- &amp; Protokoll-Integration:</a:t>
            </a:r>
            <a:r>
              <a:rPr lang="de-AT" dirty="0"/>
              <a:t> Kommunikationsprotokolle und Sicherheitsmechanismen (TLS, Verschlüsselung) implementieren.</a:t>
            </a:r>
          </a:p>
          <a:p>
            <a:pPr>
              <a:buFont typeface="Arial" panose="020B0604020202020204" pitchFamily="34" charset="0"/>
              <a:buNone/>
            </a:pPr>
            <a:r>
              <a:rPr lang="de-AT" b="1" dirty="0"/>
              <a:t>c) Cloud-Backend-Entwicklung:</a:t>
            </a:r>
            <a:r>
              <a:rPr lang="de-AT" dirty="0"/>
              <a:t> Skalierbare Cloud-Lösungen entwickeln</a:t>
            </a:r>
          </a:p>
          <a:p>
            <a:pPr>
              <a:buFont typeface="Arial" panose="020B0604020202020204" pitchFamily="34" charset="0"/>
              <a:buNone/>
            </a:pPr>
            <a:r>
              <a:rPr lang="de-AT" b="1" dirty="0"/>
              <a:t>d) Frontend/App-Entwicklung:</a:t>
            </a:r>
            <a:r>
              <a:rPr lang="de-AT" dirty="0"/>
              <a:t> Dashboards, Apps oder Web-Interfaces für Nutzer programmieren.</a:t>
            </a:r>
          </a:p>
          <a:p>
            <a:pPr>
              <a:buFont typeface="Arial" panose="020B0604020202020204" pitchFamily="34" charset="0"/>
              <a:buNone/>
            </a:pPr>
            <a:r>
              <a:rPr lang="de-AT" b="1" dirty="0"/>
              <a:t>e) </a:t>
            </a:r>
            <a:r>
              <a:rPr lang="de-CH" b="1" dirty="0"/>
              <a:t>evtl. </a:t>
            </a:r>
            <a:r>
              <a:rPr lang="de-AT" b="1" dirty="0"/>
              <a:t>Datenanalyse &amp; KI-Integration:</a:t>
            </a:r>
            <a:r>
              <a:rPr lang="de-AT" dirty="0"/>
              <a:t> Maschinelles Lernen oder Algorithmen entwickeln, um IoT-Daten intelligent auszuwerten.</a:t>
            </a:r>
          </a:p>
          <a:p>
            <a:pPr>
              <a:buFont typeface="Arial" panose="020B0604020202020204" pitchFamily="34" charset="0"/>
              <a:buNone/>
            </a:pPr>
            <a:r>
              <a:rPr lang="de-AT" b="1" dirty="0"/>
              <a:t>f) </a:t>
            </a:r>
            <a:r>
              <a:rPr lang="de-CH" b="1" dirty="0"/>
              <a:t>evtl. </a:t>
            </a:r>
            <a:r>
              <a:rPr lang="de-AT" b="1" dirty="0"/>
              <a:t>Wartung &amp; Updates:</a:t>
            </a:r>
            <a:r>
              <a:rPr lang="de-AT" dirty="0"/>
              <a:t> Firmware-Updates (OTA – Over-</a:t>
            </a:r>
            <a:r>
              <a:rPr lang="de-AT" dirty="0" err="1"/>
              <a:t>the</a:t>
            </a:r>
            <a:r>
              <a:rPr lang="de-AT" dirty="0"/>
              <a:t>-Air) und Sicherheits-Patches bereitstellen.</a:t>
            </a:r>
          </a:p>
          <a:p>
            <a:endParaRPr lang="de-CH" dirty="0"/>
          </a:p>
          <a:p>
            <a:pPr marL="181240" indent="-181240">
              <a:buFontTx/>
              <a:buChar char="-"/>
            </a:pPr>
            <a:r>
              <a:rPr lang="de-CH" dirty="0"/>
              <a:t>Welche Rolle haben die «</a:t>
            </a:r>
            <a:r>
              <a:rPr lang="de-CH" dirty="0" err="1"/>
              <a:t>Anwender:innen</a:t>
            </a:r>
            <a:r>
              <a:rPr lang="de-CH" dirty="0"/>
              <a:t>»?</a:t>
            </a:r>
          </a:p>
          <a:p>
            <a:r>
              <a:rPr lang="de-DE" b="1" dirty="0"/>
              <a:t>a) Nutzung:</a:t>
            </a:r>
            <a:r>
              <a:rPr lang="de-DE" dirty="0"/>
              <a:t> Sie interagieren mit den IoT-Geräten über eine App, ein Webinterface oder ein Dashboard. </a:t>
            </a:r>
          </a:p>
          <a:p>
            <a:r>
              <a:rPr lang="de-DE" b="1" dirty="0"/>
              <a:t>b) </a:t>
            </a:r>
          </a:p>
          <a:p>
            <a:r>
              <a:rPr lang="de-DE" b="1" dirty="0"/>
              <a:t>- Dateninterpretation:</a:t>
            </a:r>
            <a:r>
              <a:rPr lang="de-DE" dirty="0"/>
              <a:t> Anwender nutzen die Daten für Entscheidungsfindung (z. B. Smart Home-Steuerung, Prozessoptimierung in der Industrie). </a:t>
            </a:r>
          </a:p>
          <a:p>
            <a:r>
              <a:rPr lang="de-DE" b="1" dirty="0"/>
              <a:t>- Aktionen auslösen:</a:t>
            </a:r>
            <a:r>
              <a:rPr lang="de-DE" dirty="0"/>
              <a:t> </a:t>
            </a:r>
          </a:p>
          <a:p>
            <a:r>
              <a:rPr lang="de-DE" dirty="0"/>
              <a:t>  - Manuell: Nutzer können Einstellungen anpassen oder Aktionen auslösen</a:t>
            </a:r>
          </a:p>
          <a:p>
            <a:r>
              <a:rPr lang="de-DE" dirty="0"/>
              <a:t>  - Automatisch: Smarte Geräte können je nach Nutzerverhalten selbstständig Aktionen durchführen (z. B. Heizung regeln, Warnungen senden).</a:t>
            </a:r>
          </a:p>
          <a:p>
            <a:r>
              <a:rPr lang="de-DE" b="1" dirty="0"/>
              <a:t>c) Feedback geben:</a:t>
            </a:r>
            <a:r>
              <a:rPr lang="de-DE" dirty="0"/>
              <a:t> Sie helfen, das System durch Feedback oder neue Anforderungen zu verbessern.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74F9A42-70E7-91C7-4328-71A14F45DA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07868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dirty="0"/>
          </a:p>
          <a:p>
            <a:r>
              <a:rPr lang="de-AT" dirty="0"/>
              <a:t>Fragestellungen im Plenum (5‘ – 15‘):</a:t>
            </a:r>
          </a:p>
          <a:p>
            <a:r>
              <a:rPr lang="de-AT" dirty="0"/>
              <a:t>a) Welche Toilette benutzt du in den Pausen? Warum?</a:t>
            </a:r>
          </a:p>
          <a:p>
            <a:r>
              <a:rPr lang="de-AT" dirty="0"/>
              <a:t>b) (Klick – Einblenden von Auslastung und Info zum Seifenspender) Würde diese Information deine Entscheidung beeinflussen?</a:t>
            </a:r>
          </a:p>
          <a:p>
            <a:r>
              <a:rPr lang="de-AT" dirty="0"/>
              <a:t>c) Welche weiteren Informationen könnten die Entscheidung beeinflussen? (Ideensammlung für spätere Projekte – 5‘-10‘)</a:t>
            </a:r>
          </a:p>
          <a:p>
            <a:endParaRPr lang="de-AT" b="1" dirty="0"/>
          </a:p>
          <a:p>
            <a:pPr defTabSz="966612">
              <a:defRPr/>
            </a:pPr>
            <a:endParaRPr lang="de-AT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78723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4ADBF-24BE-01F9-D3A8-983314374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96BB460-ECC6-B6EB-8C83-17E1384198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E3893D5-CE65-8569-3B01-1172608190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CH" dirty="0"/>
              <a:t>Life Showcase mit IoT Cube vorbereiten</a:t>
            </a:r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IoT Cubes (siehe </a:t>
            </a:r>
            <a:r>
              <a:rPr lang="de-AT" dirty="0" err="1"/>
              <a:t>Preparation</a:t>
            </a:r>
            <a:r>
              <a:rPr lang="de-AT" dirty="0"/>
              <a:t> Slides / Lehrer Booklet) mit Toiletten-Programm bespielen: </a:t>
            </a:r>
            <a:r>
              <a:rPr lang="de-CH" sz="1300" dirty="0">
                <a:hlinkClick r:id="rId3"/>
              </a:rPr>
              <a:t>https://makecode.microbit.org/15072-15391-39681-18865</a:t>
            </a:r>
            <a:endParaRPr lang="de-CH" sz="1300" dirty="0"/>
          </a:p>
          <a:p>
            <a:pPr marL="181240" indent="-181240" defTabSz="966612">
              <a:buFontTx/>
              <a:buChar char="-"/>
              <a:defRPr/>
            </a:pPr>
            <a:r>
              <a:rPr lang="de-AT" dirty="0"/>
              <a:t>Dashboard mit der Anzeige einer Toilette und des Seifenspenders: 01_SmartToilett_Showcase_Dashboard.json </a:t>
            </a:r>
            <a:br>
              <a:rPr lang="de-AT" dirty="0"/>
            </a:br>
            <a:r>
              <a:rPr lang="de-AT" dirty="0"/>
              <a:t>Datei im Zip-File von allen Dashboards und Widget enthalten und steht unter folgenden Link zur Verfügung:</a:t>
            </a:r>
            <a:br>
              <a:rPr lang="de-AT" dirty="0"/>
            </a:br>
            <a:r>
              <a:rPr lang="de-AT" sz="18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4"/>
              </a:rPr>
              <a:t>https://wiki.smartfeld.ch/lib/exe/fetch.php?media=inhalte-smartfeld-mitarbeitende:iot-wuerfel:claviscloud:iotbasic_dashboards_clavis.zip</a:t>
            </a:r>
            <a:endParaRPr lang="de-AT" dirty="0"/>
          </a:p>
          <a:p>
            <a:pPr defTabSz="966612">
              <a:defRPr/>
            </a:pPr>
            <a:endParaRPr lang="de-AT" b="1" dirty="0"/>
          </a:p>
          <a:p>
            <a:r>
              <a:rPr lang="de-AT" b="1" dirty="0"/>
              <a:t>Intro Showcase mit Slide </a:t>
            </a:r>
            <a:r>
              <a:rPr lang="de-AT" dirty="0"/>
              <a:t>(3‘-5‘):</a:t>
            </a:r>
          </a:p>
          <a:p>
            <a:pPr marL="181240" indent="-181240">
              <a:buFontTx/>
              <a:buChar char="-"/>
            </a:pPr>
            <a:r>
              <a:rPr lang="de-AT" dirty="0"/>
              <a:t>IoT Cube Toiletten-Programm wird mit Strom versorgt. Bestmöglich mit einer Powerbank, da dieser dann portabel ist und gut die Interaktionen herzeigbar sind. IoT Cube zeigt kurz (bis zu 5 Sekunden) das Verbindungssymbol an und Anschluss den Pfeil nach oben, welcher anzeigt, dass die Toilette frei ist.</a:t>
            </a:r>
          </a:p>
          <a:p>
            <a:pPr marL="181240" indent="-181240">
              <a:buFontTx/>
              <a:buChar char="-"/>
            </a:pPr>
            <a:r>
              <a:rPr lang="de-AT" dirty="0"/>
              <a:t>Button A wird gedrückt, um die Toilette zu betreten. Symbol Toilette besetzt wird angezeigt.</a:t>
            </a:r>
          </a:p>
          <a:p>
            <a:endParaRPr lang="de-AT" dirty="0"/>
          </a:p>
          <a:p>
            <a:r>
              <a:rPr lang="de-AT" dirty="0"/>
              <a:t>Wechsel in die </a:t>
            </a:r>
            <a:r>
              <a:rPr lang="de-AT" b="1" dirty="0" err="1"/>
              <a:t>Claviscloud</a:t>
            </a:r>
            <a:r>
              <a:rPr lang="de-AT" dirty="0"/>
              <a:t> und folgende Dinge den Lernenden zeigen (5‘-7‘):</a:t>
            </a:r>
          </a:p>
          <a:p>
            <a:pPr marL="181240" indent="-181240">
              <a:buFontTx/>
              <a:buChar char="-"/>
            </a:pPr>
            <a:r>
              <a:rPr lang="de-AT" dirty="0"/>
              <a:t>LP öffnet die </a:t>
            </a:r>
            <a:r>
              <a:rPr lang="de-AT" dirty="0" err="1"/>
              <a:t>Claviscloud</a:t>
            </a:r>
            <a:r>
              <a:rPr lang="de-AT" dirty="0"/>
              <a:t>: Login siehe unten</a:t>
            </a:r>
          </a:p>
          <a:p>
            <a:pPr marL="181240" indent="-181240">
              <a:buFontTx/>
              <a:buChar char="-"/>
            </a:pPr>
            <a:r>
              <a:rPr lang="de-AT" dirty="0"/>
              <a:t>LP öffnet die </a:t>
            </a:r>
            <a:r>
              <a:rPr lang="de-AT" b="1" dirty="0"/>
              <a:t>Geräte Ansicht</a:t>
            </a:r>
            <a:r>
              <a:rPr lang="de-AT" dirty="0"/>
              <a:t>: </a:t>
            </a:r>
            <a:r>
              <a:rPr lang="de-AT" dirty="0" err="1"/>
              <a:t>SuS</a:t>
            </a:r>
            <a:r>
              <a:rPr lang="de-AT" dirty="0"/>
              <a:t> erkennen, dass genau der IoT Cube, welche die LP in der Hand hat, aktiv ist. Kein andere IoT Cube ist aktuell aktiv. </a:t>
            </a:r>
          </a:p>
          <a:p>
            <a:pPr marL="181240" indent="-181240">
              <a:buFontTx/>
              <a:buChar char="-"/>
            </a:pPr>
            <a:r>
              <a:rPr lang="de-AT" dirty="0"/>
              <a:t>LP öffnet das im Vorfeld des Unterrichts angelegte </a:t>
            </a:r>
            <a:r>
              <a:rPr lang="de-AT" b="1" dirty="0"/>
              <a:t>Dashboard</a:t>
            </a:r>
            <a:r>
              <a:rPr lang="de-AT" dirty="0"/>
              <a:t> (01_SmartToilett_Showcase_Dashboard.json) und </a:t>
            </a:r>
          </a:p>
          <a:p>
            <a:pPr marL="181240" indent="-181240">
              <a:buFontTx/>
              <a:buChar char="-"/>
            </a:pPr>
            <a:r>
              <a:rPr lang="de-AT" dirty="0"/>
              <a:t>Button B wird gedrückt, um die Toilette zu verlassen. Symbol Toilette frei wird angezeigt und in der </a:t>
            </a:r>
            <a:r>
              <a:rPr lang="de-AT" dirty="0" err="1"/>
              <a:t>Claviscloud</a:t>
            </a:r>
            <a:r>
              <a:rPr lang="de-AT" dirty="0"/>
              <a:t> passt sich der Status der Toilette sowie der Seifenspender auch an. </a:t>
            </a:r>
            <a:r>
              <a:rPr lang="de-AT" dirty="0">
                <a:sym typeface="Wingdings" panose="05000000000000000000" pitchFamily="2" charset="2"/>
              </a:rPr>
              <a:t> man geht davon aus, dass die Personen sich die Hände waschen.</a:t>
            </a:r>
          </a:p>
          <a:p>
            <a:pPr marL="181240" indent="-181240">
              <a:buFontTx/>
              <a:buChar char="-"/>
            </a:pPr>
            <a:r>
              <a:rPr lang="de-AT" dirty="0">
                <a:sym typeface="Wingdings" panose="05000000000000000000" pitchFamily="2" charset="2"/>
              </a:rPr>
              <a:t>Dieser Prozess wird 1-2x wiederholt, um zu zeigen, dass sich der Status und Seifenspender entsprechend der Logik (eine Person, welche die Toilette genutzt hat, wäscht sich die Hände)  im Falle, dass der Seifenspender leer ist, füllt die nächste Person diesen auf ;-), damit der Prozess beliebig häufig wiederholt werden kann.</a:t>
            </a:r>
            <a:endParaRPr lang="de-AT" dirty="0"/>
          </a:p>
          <a:p>
            <a:endParaRPr lang="de-AT" dirty="0"/>
          </a:p>
          <a:p>
            <a:pPr defTabSz="966612">
              <a:defRPr/>
            </a:pPr>
            <a:r>
              <a:rPr lang="de-AT" dirty="0"/>
              <a:t>Login zur </a:t>
            </a:r>
            <a:r>
              <a:rPr lang="de-AT" dirty="0" err="1"/>
              <a:t>Claviscloud</a:t>
            </a:r>
            <a:r>
              <a:rPr lang="de-AT" dirty="0"/>
              <a:t> (= Zentrale Plattform): </a:t>
            </a:r>
            <a:r>
              <a:rPr lang="de-CH" dirty="0">
                <a:hlinkClick r:id="rId5"/>
              </a:rPr>
              <a:t>https://iot.claviscloud.ch/login</a:t>
            </a:r>
            <a:r>
              <a:rPr lang="de-CH" dirty="0"/>
              <a:t> </a:t>
            </a:r>
            <a:endParaRPr lang="de-AT" dirty="0"/>
          </a:p>
          <a:p>
            <a:r>
              <a:rPr lang="de-AT" dirty="0"/>
              <a:t>Benutzername: abhängig vom Klassensatz, aber nach folgendem Muster: cube@K?.ch </a:t>
            </a:r>
            <a:r>
              <a:rPr lang="de-AT" dirty="0">
                <a:sym typeface="Wingdings" panose="05000000000000000000" pitchFamily="2" charset="2"/>
              </a:rPr>
              <a:t> ? ist der Buchstabe des Klassensatzes, d.h. cube@KA.ch für den Klassensatz A</a:t>
            </a:r>
          </a:p>
          <a:p>
            <a:r>
              <a:rPr lang="de-AT" dirty="0">
                <a:sym typeface="Wingdings" panose="05000000000000000000" pitchFamily="2" charset="2"/>
              </a:rPr>
              <a:t>Passwort: </a:t>
            </a:r>
            <a:r>
              <a:rPr lang="de-AT" dirty="0" err="1">
                <a:sym typeface="Wingdings" panose="05000000000000000000" pitchFamily="2" charset="2"/>
              </a:rPr>
              <a:t>iot</a:t>
            </a:r>
            <a:r>
              <a:rPr lang="de-AT" dirty="0">
                <a:sym typeface="Wingdings" panose="05000000000000000000" pitchFamily="2" charset="2"/>
              </a:rPr>
              <a:t>-cube-K?  ? ist der Buchstabe des Klassensatzes, d.h. </a:t>
            </a:r>
            <a:r>
              <a:rPr lang="de-AT" dirty="0" err="1">
                <a:sym typeface="Wingdings" panose="05000000000000000000" pitchFamily="2" charset="2"/>
              </a:rPr>
              <a:t>iot</a:t>
            </a:r>
            <a:r>
              <a:rPr lang="de-AT" dirty="0">
                <a:sym typeface="Wingdings" panose="05000000000000000000" pitchFamily="2" charset="2"/>
              </a:rPr>
              <a:t>-cube-KA für den Klassensatz A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8656BB2-5BAF-654C-3C63-756223D43E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575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EFD13-DE34-77E4-F0DF-E2E1B40E0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B079DB5-BFF2-8BBD-9056-2A4BE8B7E5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9020E74-BF21-A0A5-F3F5-A9BF274A1D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b="1" dirty="0" err="1"/>
              <a:t>ToPrepare</a:t>
            </a:r>
            <a:r>
              <a:rPr lang="de-AT" b="1" dirty="0"/>
              <a:t>: </a:t>
            </a:r>
            <a:r>
              <a:rPr lang="de-AT" dirty="0"/>
              <a:t>Keine weiteren Vorbereitungen notwendig!</a:t>
            </a:r>
          </a:p>
          <a:p>
            <a:endParaRPr lang="de-AT" dirty="0"/>
          </a:p>
          <a:p>
            <a:r>
              <a:rPr lang="de-AT" b="1" dirty="0" err="1"/>
              <a:t>HandsOn</a:t>
            </a:r>
            <a:r>
              <a:rPr lang="de-AT" b="1" dirty="0"/>
              <a:t> – </a:t>
            </a:r>
            <a:r>
              <a:rPr lang="de-AT" b="1" dirty="0" err="1"/>
              <a:t>Claviscloud</a:t>
            </a:r>
            <a:r>
              <a:rPr lang="de-AT" b="1" dirty="0"/>
              <a:t> </a:t>
            </a:r>
            <a:r>
              <a:rPr lang="de-AT" dirty="0"/>
              <a:t>(5‘): </a:t>
            </a:r>
          </a:p>
          <a:p>
            <a:r>
              <a:rPr lang="de-AT" dirty="0"/>
              <a:t>- Login-Daten an die Tafel schreiben </a:t>
            </a:r>
          </a:p>
          <a:p>
            <a:r>
              <a:rPr lang="de-AT" dirty="0"/>
              <a:t>- Lernenden loggen sich in die </a:t>
            </a:r>
            <a:r>
              <a:rPr lang="de-AT" dirty="0" err="1"/>
              <a:t>Claviscloud</a:t>
            </a:r>
            <a:r>
              <a:rPr lang="de-AT" dirty="0"/>
              <a:t> ein!</a:t>
            </a:r>
          </a:p>
          <a:p>
            <a:r>
              <a:rPr lang="de-AT" dirty="0"/>
              <a:t>- </a:t>
            </a:r>
            <a:r>
              <a:rPr lang="de-AT" b="1" dirty="0"/>
              <a:t>Austeilen der IoT Cubes an die Lernenden </a:t>
            </a:r>
            <a:r>
              <a:rPr lang="de-AT" b="0" dirty="0"/>
              <a:t>(pro Paar ein IoT Cube):</a:t>
            </a:r>
          </a:p>
          <a:p>
            <a:endParaRPr lang="de-AT" dirty="0"/>
          </a:p>
          <a:p>
            <a:pPr defTabSz="966612">
              <a:defRPr/>
            </a:pPr>
            <a:r>
              <a:rPr lang="de-AT" dirty="0"/>
              <a:t>Login zur </a:t>
            </a:r>
            <a:r>
              <a:rPr lang="de-AT" dirty="0" err="1"/>
              <a:t>Claviscloud</a:t>
            </a:r>
            <a:r>
              <a:rPr lang="de-AT" dirty="0"/>
              <a:t> (= Zentrale Plattform): </a:t>
            </a:r>
            <a:r>
              <a:rPr lang="de-CH" dirty="0">
                <a:hlinkClick r:id="rId3"/>
              </a:rPr>
              <a:t>https://iot.claviscloud.ch/login</a:t>
            </a:r>
            <a:r>
              <a:rPr lang="de-CH" dirty="0"/>
              <a:t> </a:t>
            </a:r>
            <a:endParaRPr lang="de-AT" dirty="0"/>
          </a:p>
          <a:p>
            <a:r>
              <a:rPr lang="de-AT" dirty="0"/>
              <a:t>Benutzername: abhängig vom Klassensatz, aber nach folgendem Muster: cube@K?.ch </a:t>
            </a:r>
            <a:r>
              <a:rPr lang="de-AT" dirty="0">
                <a:sym typeface="Wingdings" panose="05000000000000000000" pitchFamily="2" charset="2"/>
              </a:rPr>
              <a:t> ? ist der Buchstabe des Klassensatzes, d.h. cube@KA.ch für den Klassensatz A</a:t>
            </a:r>
          </a:p>
          <a:p>
            <a:r>
              <a:rPr lang="de-AT" dirty="0">
                <a:sym typeface="Wingdings" panose="05000000000000000000" pitchFamily="2" charset="2"/>
              </a:rPr>
              <a:t>Passwort: </a:t>
            </a:r>
            <a:r>
              <a:rPr lang="de-AT" dirty="0" err="1">
                <a:sym typeface="Wingdings" panose="05000000000000000000" pitchFamily="2" charset="2"/>
              </a:rPr>
              <a:t>iot</a:t>
            </a:r>
            <a:r>
              <a:rPr lang="de-AT" dirty="0">
                <a:sym typeface="Wingdings" panose="05000000000000000000" pitchFamily="2" charset="2"/>
              </a:rPr>
              <a:t>-cube-K?  ? ist der Buchstabe des Klassensatzes, d.h. </a:t>
            </a:r>
            <a:r>
              <a:rPr lang="de-AT" dirty="0" err="1">
                <a:sym typeface="Wingdings" panose="05000000000000000000" pitchFamily="2" charset="2"/>
              </a:rPr>
              <a:t>iot</a:t>
            </a:r>
            <a:r>
              <a:rPr lang="de-AT" dirty="0">
                <a:sym typeface="Wingdings" panose="05000000000000000000" pitchFamily="2" charset="2"/>
              </a:rPr>
              <a:t>-cube-KA für den Klassensatz A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745BC2-23F6-2B3F-2483-0D7DB1A095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CB3E6-6203-4041-A62E-D5D8603C0D41}" type="slidenum">
              <a:rPr lang="de-AT" smtClean="0"/>
              <a:t>10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53448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C90DA3A4-4B0B-7633-A070-0764F1FFEBD9}"/>
              </a:ext>
            </a:extLst>
          </p:cNvPr>
          <p:cNvSpPr/>
          <p:nvPr userDrawn="1"/>
        </p:nvSpPr>
        <p:spPr>
          <a:xfrm>
            <a:off x="0" y="3320422"/>
            <a:ext cx="12192000" cy="3552092"/>
          </a:xfrm>
          <a:prstGeom prst="rect">
            <a:avLst/>
          </a:prstGeom>
          <a:solidFill>
            <a:srgbClr val="E5007E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9ED5FF55-207E-5E1D-8317-B724885D9D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00" y="4431582"/>
            <a:ext cx="2507342" cy="132977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A794A26-2EF8-9071-2535-5D5A5EA4C9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7458" y="4283794"/>
            <a:ext cx="8607439" cy="79303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de-DE"/>
              <a:t>Titel</a:t>
            </a:r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2E5A792-FB52-455B-92B7-22DA66F362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138" y="6365854"/>
            <a:ext cx="3942652" cy="227033"/>
          </a:xfrm>
        </p:spPr>
        <p:txBody>
          <a:bodyPr>
            <a:noAutofit/>
          </a:bodyPr>
          <a:lstStyle>
            <a:lvl1pPr marL="0" indent="0" algn="l"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de-DE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3519985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or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ebene 1…"/>
          <p:cNvSpPr txBox="1">
            <a:spLocks noGrp="1"/>
          </p:cNvSpPr>
          <p:nvPr>
            <p:ph type="body" idx="1"/>
          </p:nvPr>
        </p:nvSpPr>
        <p:spPr>
          <a:xfrm>
            <a:off x="344518" y="1253884"/>
            <a:ext cx="5980736" cy="49991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venir Next LT Pro" panose="020B0504020202020204" pitchFamily="34" charset="77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endParaRPr/>
          </a:p>
        </p:txBody>
      </p:sp>
      <p:sp>
        <p:nvSpPr>
          <p:cNvPr id="20" name="Bildplatzhalter 19">
            <a:extLst>
              <a:ext uri="{FF2B5EF4-FFF2-40B4-BE49-F238E27FC236}">
                <a16:creationId xmlns:a16="http://schemas.microsoft.com/office/drawing/2014/main" id="{818AB345-F373-1B42-B0A2-3BC7F66C1D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23691" y="1253884"/>
            <a:ext cx="5053012" cy="499912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de-DE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901D78A6-0115-524C-8438-595DF4A4C7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4517" y="240186"/>
            <a:ext cx="806871" cy="881351"/>
          </a:xfrm>
          <a:prstGeom prst="rect">
            <a:avLst/>
          </a:prstGeom>
        </p:spPr>
      </p:pic>
      <p:pic>
        <p:nvPicPr>
          <p:cNvPr id="22" name="Logo_Smartfeld_Claim_farbig.png" descr="Logo_Smartfeld_Claim_farbig.png">
            <a:extLst>
              <a:ext uri="{FF2B5EF4-FFF2-40B4-BE49-F238E27FC236}">
                <a16:creationId xmlns:a16="http://schemas.microsoft.com/office/drawing/2014/main" id="{A27564EF-D7BF-424F-A125-85B9051709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36843" y="310473"/>
            <a:ext cx="1221609" cy="79282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EF2EB319-4921-8C6A-9883-5EE5687017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52364" y="365126"/>
            <a:ext cx="6686736" cy="678948"/>
          </a:xfrm>
        </p:spPr>
        <p:txBody>
          <a:bodyPr/>
          <a:lstStyle>
            <a:lvl1pPr>
              <a:defRPr b="1"/>
            </a:lvl1pPr>
          </a:lstStyle>
          <a:p>
            <a:r>
              <a:rPr lang="de-DE"/>
              <a:t>Titel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01772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9">
            <a:extLst>
              <a:ext uri="{FF2B5EF4-FFF2-40B4-BE49-F238E27FC236}">
                <a16:creationId xmlns:a16="http://schemas.microsoft.com/office/drawing/2014/main" id="{63F36A0F-0E82-663B-BB33-13CF4ECAE81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352364" y="2235790"/>
            <a:ext cx="2392389" cy="2386420"/>
          </a:xfrm>
          <a:custGeom>
            <a:avLst/>
            <a:gdLst>
              <a:gd name="T0" fmla="*/ 247 w 247"/>
              <a:gd name="T1" fmla="*/ 123 h 246"/>
              <a:gd name="T2" fmla="*/ 0 w 247"/>
              <a:gd name="T3" fmla="*/ 123 h 246"/>
              <a:gd name="T4" fmla="*/ 133 w 247"/>
              <a:gd name="T5" fmla="*/ 127 h 246"/>
              <a:gd name="T6" fmla="*/ 175 w 247"/>
              <a:gd name="T7" fmla="*/ 123 h 246"/>
              <a:gd name="T8" fmla="*/ 171 w 247"/>
              <a:gd name="T9" fmla="*/ 119 h 246"/>
              <a:gd name="T10" fmla="*/ 128 w 247"/>
              <a:gd name="T11" fmla="*/ 111 h 246"/>
              <a:gd name="T12" fmla="*/ 124 w 247"/>
              <a:gd name="T13" fmla="*/ 60 h 246"/>
              <a:gd name="T14" fmla="*/ 119 w 247"/>
              <a:gd name="T15" fmla="*/ 65 h 246"/>
              <a:gd name="T16" fmla="*/ 112 w 247"/>
              <a:gd name="T17" fmla="*/ 122 h 246"/>
              <a:gd name="T18" fmla="*/ 133 w 247"/>
              <a:gd name="T19" fmla="*/ 127 h 246"/>
              <a:gd name="T20" fmla="*/ 84 w 247"/>
              <a:gd name="T21" fmla="*/ 46 h 246"/>
              <a:gd name="T22" fmla="*/ 82 w 247"/>
              <a:gd name="T23" fmla="*/ 52 h 246"/>
              <a:gd name="T24" fmla="*/ 69 w 247"/>
              <a:gd name="T25" fmla="*/ 38 h 246"/>
              <a:gd name="T26" fmla="*/ 50 w 247"/>
              <a:gd name="T27" fmla="*/ 76 h 246"/>
              <a:gd name="T28" fmla="*/ 52 w 247"/>
              <a:gd name="T29" fmla="*/ 82 h 246"/>
              <a:gd name="T30" fmla="*/ 34 w 247"/>
              <a:gd name="T31" fmla="*/ 76 h 246"/>
              <a:gd name="T32" fmla="*/ 37 w 247"/>
              <a:gd name="T33" fmla="*/ 119 h 246"/>
              <a:gd name="T34" fmla="*/ 41 w 247"/>
              <a:gd name="T35" fmla="*/ 123 h 246"/>
              <a:gd name="T36" fmla="*/ 22 w 247"/>
              <a:gd name="T37" fmla="*/ 127 h 246"/>
              <a:gd name="T38" fmla="*/ 46 w 247"/>
              <a:gd name="T39" fmla="*/ 163 h 246"/>
              <a:gd name="T40" fmla="*/ 52 w 247"/>
              <a:gd name="T41" fmla="*/ 164 h 246"/>
              <a:gd name="T42" fmla="*/ 38 w 247"/>
              <a:gd name="T43" fmla="*/ 178 h 246"/>
              <a:gd name="T44" fmla="*/ 76 w 247"/>
              <a:gd name="T45" fmla="*/ 196 h 246"/>
              <a:gd name="T46" fmla="*/ 82 w 247"/>
              <a:gd name="T47" fmla="*/ 195 h 246"/>
              <a:gd name="T48" fmla="*/ 77 w 247"/>
              <a:gd name="T49" fmla="*/ 213 h 246"/>
              <a:gd name="T50" fmla="*/ 119 w 247"/>
              <a:gd name="T51" fmla="*/ 210 h 246"/>
              <a:gd name="T52" fmla="*/ 124 w 247"/>
              <a:gd name="T53" fmla="*/ 206 h 246"/>
              <a:gd name="T54" fmla="*/ 128 w 247"/>
              <a:gd name="T55" fmla="*/ 224 h 246"/>
              <a:gd name="T56" fmla="*/ 163 w 247"/>
              <a:gd name="T57" fmla="*/ 201 h 246"/>
              <a:gd name="T58" fmla="*/ 165 w 247"/>
              <a:gd name="T59" fmla="*/ 195 h 246"/>
              <a:gd name="T60" fmla="*/ 178 w 247"/>
              <a:gd name="T61" fmla="*/ 208 h 246"/>
              <a:gd name="T62" fmla="*/ 197 w 247"/>
              <a:gd name="T63" fmla="*/ 170 h 246"/>
              <a:gd name="T64" fmla="*/ 195 w 247"/>
              <a:gd name="T65" fmla="*/ 164 h 246"/>
              <a:gd name="T66" fmla="*/ 213 w 247"/>
              <a:gd name="T67" fmla="*/ 170 h 246"/>
              <a:gd name="T68" fmla="*/ 210 w 247"/>
              <a:gd name="T69" fmla="*/ 127 h 246"/>
              <a:gd name="T70" fmla="*/ 206 w 247"/>
              <a:gd name="T71" fmla="*/ 123 h 246"/>
              <a:gd name="T72" fmla="*/ 225 w 247"/>
              <a:gd name="T73" fmla="*/ 119 h 246"/>
              <a:gd name="T74" fmla="*/ 201 w 247"/>
              <a:gd name="T75" fmla="*/ 83 h 246"/>
              <a:gd name="T76" fmla="*/ 195 w 247"/>
              <a:gd name="T77" fmla="*/ 82 h 246"/>
              <a:gd name="T78" fmla="*/ 209 w 247"/>
              <a:gd name="T79" fmla="*/ 69 h 246"/>
              <a:gd name="T80" fmla="*/ 171 w 247"/>
              <a:gd name="T81" fmla="*/ 50 h 246"/>
              <a:gd name="T82" fmla="*/ 165 w 247"/>
              <a:gd name="T83" fmla="*/ 52 h 246"/>
              <a:gd name="T84" fmla="*/ 170 w 247"/>
              <a:gd name="T85" fmla="*/ 33 h 246"/>
              <a:gd name="T86" fmla="*/ 128 w 247"/>
              <a:gd name="T87" fmla="*/ 36 h 246"/>
              <a:gd name="T88" fmla="*/ 124 w 247"/>
              <a:gd name="T89" fmla="*/ 41 h 246"/>
              <a:gd name="T90" fmla="*/ 119 w 247"/>
              <a:gd name="T91" fmla="*/ 2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7" h="246">
                <a:moveTo>
                  <a:pt x="124" y="0"/>
                </a:moveTo>
                <a:cubicBezTo>
                  <a:pt x="192" y="0"/>
                  <a:pt x="247" y="55"/>
                  <a:pt x="247" y="123"/>
                </a:cubicBezTo>
                <a:cubicBezTo>
                  <a:pt x="247" y="191"/>
                  <a:pt x="192" y="246"/>
                  <a:pt x="124" y="246"/>
                </a:cubicBezTo>
                <a:cubicBezTo>
                  <a:pt x="55" y="246"/>
                  <a:pt x="0" y="191"/>
                  <a:pt x="0" y="123"/>
                </a:cubicBezTo>
                <a:cubicBezTo>
                  <a:pt x="0" y="55"/>
                  <a:pt x="55" y="0"/>
                  <a:pt x="124" y="0"/>
                </a:cubicBezTo>
                <a:close/>
                <a:moveTo>
                  <a:pt x="133" y="127"/>
                </a:moveTo>
                <a:cubicBezTo>
                  <a:pt x="171" y="127"/>
                  <a:pt x="171" y="127"/>
                  <a:pt x="171" y="127"/>
                </a:cubicBezTo>
                <a:cubicBezTo>
                  <a:pt x="173" y="127"/>
                  <a:pt x="175" y="125"/>
                  <a:pt x="175" y="123"/>
                </a:cubicBezTo>
                <a:cubicBezTo>
                  <a:pt x="175" y="123"/>
                  <a:pt x="175" y="123"/>
                  <a:pt x="175" y="123"/>
                </a:cubicBezTo>
                <a:cubicBezTo>
                  <a:pt x="175" y="121"/>
                  <a:pt x="173" y="119"/>
                  <a:pt x="171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3" y="115"/>
                  <a:pt x="131" y="113"/>
                  <a:pt x="128" y="111"/>
                </a:cubicBezTo>
                <a:cubicBezTo>
                  <a:pt x="128" y="65"/>
                  <a:pt x="128" y="65"/>
                  <a:pt x="128" y="65"/>
                </a:cubicBezTo>
                <a:cubicBezTo>
                  <a:pt x="128" y="62"/>
                  <a:pt x="126" y="60"/>
                  <a:pt x="124" y="60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21" y="60"/>
                  <a:pt x="119" y="62"/>
                  <a:pt x="119" y="65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15" y="113"/>
                  <a:pt x="112" y="117"/>
                  <a:pt x="112" y="122"/>
                </a:cubicBezTo>
                <a:cubicBezTo>
                  <a:pt x="112" y="128"/>
                  <a:pt x="117" y="133"/>
                  <a:pt x="123" y="133"/>
                </a:cubicBezTo>
                <a:cubicBezTo>
                  <a:pt x="128" y="133"/>
                  <a:pt x="131" y="131"/>
                  <a:pt x="133" y="127"/>
                </a:cubicBezTo>
                <a:close/>
                <a:moveTo>
                  <a:pt x="77" y="33"/>
                </a:moveTo>
                <a:cubicBezTo>
                  <a:pt x="84" y="46"/>
                  <a:pt x="84" y="46"/>
                  <a:pt x="84" y="46"/>
                </a:cubicBezTo>
                <a:cubicBezTo>
                  <a:pt x="85" y="48"/>
                  <a:pt x="84" y="50"/>
                  <a:pt x="82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0" y="53"/>
                  <a:pt x="78" y="52"/>
                  <a:pt x="76" y="50"/>
                </a:cubicBezTo>
                <a:cubicBezTo>
                  <a:pt x="69" y="38"/>
                  <a:pt x="69" y="38"/>
                  <a:pt x="69" y="38"/>
                </a:cubicBezTo>
                <a:cubicBezTo>
                  <a:pt x="57" y="46"/>
                  <a:pt x="46" y="56"/>
                  <a:pt x="38" y="69"/>
                </a:cubicBezTo>
                <a:cubicBezTo>
                  <a:pt x="50" y="76"/>
                  <a:pt x="50" y="76"/>
                  <a:pt x="50" y="76"/>
                </a:cubicBezTo>
                <a:cubicBezTo>
                  <a:pt x="53" y="77"/>
                  <a:pt x="53" y="80"/>
                  <a:pt x="52" y="82"/>
                </a:cubicBezTo>
                <a:cubicBezTo>
                  <a:pt x="52" y="82"/>
                  <a:pt x="52" y="82"/>
                  <a:pt x="52" y="82"/>
                </a:cubicBezTo>
                <a:cubicBezTo>
                  <a:pt x="51" y="84"/>
                  <a:pt x="48" y="85"/>
                  <a:pt x="46" y="83"/>
                </a:cubicBezTo>
                <a:cubicBezTo>
                  <a:pt x="34" y="76"/>
                  <a:pt x="34" y="76"/>
                  <a:pt x="34" y="76"/>
                </a:cubicBezTo>
                <a:cubicBezTo>
                  <a:pt x="27" y="89"/>
                  <a:pt x="23" y="103"/>
                  <a:pt x="22" y="119"/>
                </a:cubicBezTo>
                <a:cubicBezTo>
                  <a:pt x="37" y="119"/>
                  <a:pt x="37" y="119"/>
                  <a:pt x="37" y="119"/>
                </a:cubicBezTo>
                <a:cubicBezTo>
                  <a:pt x="39" y="119"/>
                  <a:pt x="41" y="121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125"/>
                  <a:pt x="39" y="127"/>
                  <a:pt x="37" y="127"/>
                </a:cubicBezTo>
                <a:cubicBezTo>
                  <a:pt x="22" y="127"/>
                  <a:pt x="22" y="127"/>
                  <a:pt x="22" y="127"/>
                </a:cubicBezTo>
                <a:cubicBezTo>
                  <a:pt x="23" y="143"/>
                  <a:pt x="27" y="157"/>
                  <a:pt x="34" y="170"/>
                </a:cubicBezTo>
                <a:cubicBezTo>
                  <a:pt x="46" y="163"/>
                  <a:pt x="46" y="163"/>
                  <a:pt x="46" y="163"/>
                </a:cubicBezTo>
                <a:cubicBezTo>
                  <a:pt x="48" y="162"/>
                  <a:pt x="51" y="162"/>
                  <a:pt x="52" y="164"/>
                </a:cubicBezTo>
                <a:cubicBezTo>
                  <a:pt x="52" y="164"/>
                  <a:pt x="52" y="164"/>
                  <a:pt x="52" y="164"/>
                </a:cubicBezTo>
                <a:cubicBezTo>
                  <a:pt x="53" y="166"/>
                  <a:pt x="53" y="169"/>
                  <a:pt x="50" y="170"/>
                </a:cubicBezTo>
                <a:cubicBezTo>
                  <a:pt x="38" y="178"/>
                  <a:pt x="38" y="178"/>
                  <a:pt x="38" y="178"/>
                </a:cubicBezTo>
                <a:cubicBezTo>
                  <a:pt x="46" y="190"/>
                  <a:pt x="57" y="201"/>
                  <a:pt x="69" y="208"/>
                </a:cubicBezTo>
                <a:cubicBezTo>
                  <a:pt x="76" y="196"/>
                  <a:pt x="76" y="196"/>
                  <a:pt x="76" y="196"/>
                </a:cubicBezTo>
                <a:cubicBezTo>
                  <a:pt x="78" y="194"/>
                  <a:pt x="80" y="193"/>
                  <a:pt x="82" y="195"/>
                </a:cubicBezTo>
                <a:cubicBezTo>
                  <a:pt x="82" y="195"/>
                  <a:pt x="82" y="195"/>
                  <a:pt x="82" y="195"/>
                </a:cubicBezTo>
                <a:cubicBezTo>
                  <a:pt x="84" y="196"/>
                  <a:pt x="85" y="198"/>
                  <a:pt x="84" y="201"/>
                </a:cubicBezTo>
                <a:cubicBezTo>
                  <a:pt x="77" y="213"/>
                  <a:pt x="77" y="213"/>
                  <a:pt x="77" y="213"/>
                </a:cubicBezTo>
                <a:cubicBezTo>
                  <a:pt x="89" y="220"/>
                  <a:pt x="104" y="224"/>
                  <a:pt x="119" y="224"/>
                </a:cubicBezTo>
                <a:cubicBezTo>
                  <a:pt x="119" y="210"/>
                  <a:pt x="119" y="210"/>
                  <a:pt x="119" y="210"/>
                </a:cubicBezTo>
                <a:cubicBezTo>
                  <a:pt x="119" y="207"/>
                  <a:pt x="121" y="206"/>
                  <a:pt x="124" y="206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6" y="206"/>
                  <a:pt x="128" y="207"/>
                  <a:pt x="128" y="210"/>
                </a:cubicBezTo>
                <a:cubicBezTo>
                  <a:pt x="128" y="224"/>
                  <a:pt x="128" y="224"/>
                  <a:pt x="128" y="224"/>
                </a:cubicBezTo>
                <a:cubicBezTo>
                  <a:pt x="143" y="224"/>
                  <a:pt x="158" y="220"/>
                  <a:pt x="170" y="213"/>
                </a:cubicBezTo>
                <a:cubicBezTo>
                  <a:pt x="163" y="201"/>
                  <a:pt x="163" y="201"/>
                  <a:pt x="163" y="201"/>
                </a:cubicBezTo>
                <a:cubicBezTo>
                  <a:pt x="162" y="198"/>
                  <a:pt x="163" y="196"/>
                  <a:pt x="165" y="195"/>
                </a:cubicBezTo>
                <a:cubicBezTo>
                  <a:pt x="165" y="195"/>
                  <a:pt x="165" y="195"/>
                  <a:pt x="165" y="195"/>
                </a:cubicBezTo>
                <a:cubicBezTo>
                  <a:pt x="167" y="193"/>
                  <a:pt x="169" y="194"/>
                  <a:pt x="171" y="196"/>
                </a:cubicBezTo>
                <a:cubicBezTo>
                  <a:pt x="178" y="208"/>
                  <a:pt x="178" y="208"/>
                  <a:pt x="178" y="208"/>
                </a:cubicBezTo>
                <a:cubicBezTo>
                  <a:pt x="190" y="201"/>
                  <a:pt x="201" y="190"/>
                  <a:pt x="209" y="178"/>
                </a:cubicBezTo>
                <a:cubicBezTo>
                  <a:pt x="197" y="170"/>
                  <a:pt x="197" y="170"/>
                  <a:pt x="197" y="170"/>
                </a:cubicBezTo>
                <a:cubicBezTo>
                  <a:pt x="194" y="169"/>
                  <a:pt x="194" y="166"/>
                  <a:pt x="195" y="164"/>
                </a:cubicBezTo>
                <a:cubicBezTo>
                  <a:pt x="195" y="164"/>
                  <a:pt x="195" y="164"/>
                  <a:pt x="195" y="164"/>
                </a:cubicBezTo>
                <a:cubicBezTo>
                  <a:pt x="196" y="162"/>
                  <a:pt x="199" y="162"/>
                  <a:pt x="201" y="163"/>
                </a:cubicBezTo>
                <a:cubicBezTo>
                  <a:pt x="213" y="170"/>
                  <a:pt x="213" y="170"/>
                  <a:pt x="213" y="170"/>
                </a:cubicBezTo>
                <a:cubicBezTo>
                  <a:pt x="220" y="157"/>
                  <a:pt x="224" y="143"/>
                  <a:pt x="225" y="127"/>
                </a:cubicBezTo>
                <a:cubicBezTo>
                  <a:pt x="210" y="127"/>
                  <a:pt x="210" y="127"/>
                  <a:pt x="210" y="127"/>
                </a:cubicBezTo>
                <a:cubicBezTo>
                  <a:pt x="208" y="127"/>
                  <a:pt x="206" y="125"/>
                  <a:pt x="206" y="123"/>
                </a:cubicBezTo>
                <a:cubicBezTo>
                  <a:pt x="206" y="123"/>
                  <a:pt x="206" y="123"/>
                  <a:pt x="206" y="123"/>
                </a:cubicBezTo>
                <a:cubicBezTo>
                  <a:pt x="206" y="121"/>
                  <a:pt x="208" y="119"/>
                  <a:pt x="210" y="119"/>
                </a:cubicBezTo>
                <a:cubicBezTo>
                  <a:pt x="225" y="119"/>
                  <a:pt x="225" y="119"/>
                  <a:pt x="225" y="119"/>
                </a:cubicBezTo>
                <a:cubicBezTo>
                  <a:pt x="224" y="103"/>
                  <a:pt x="220" y="89"/>
                  <a:pt x="213" y="76"/>
                </a:cubicBezTo>
                <a:cubicBezTo>
                  <a:pt x="201" y="83"/>
                  <a:pt x="201" y="83"/>
                  <a:pt x="201" y="83"/>
                </a:cubicBezTo>
                <a:cubicBezTo>
                  <a:pt x="199" y="85"/>
                  <a:pt x="196" y="84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4" y="80"/>
                  <a:pt x="194" y="77"/>
                  <a:pt x="197" y="76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1" y="56"/>
                  <a:pt x="190" y="46"/>
                  <a:pt x="178" y="38"/>
                </a:cubicBezTo>
                <a:cubicBezTo>
                  <a:pt x="171" y="50"/>
                  <a:pt x="171" y="50"/>
                  <a:pt x="171" y="50"/>
                </a:cubicBezTo>
                <a:cubicBezTo>
                  <a:pt x="169" y="52"/>
                  <a:pt x="167" y="53"/>
                  <a:pt x="165" y="52"/>
                </a:cubicBezTo>
                <a:cubicBezTo>
                  <a:pt x="165" y="52"/>
                  <a:pt x="165" y="52"/>
                  <a:pt x="165" y="52"/>
                </a:cubicBezTo>
                <a:cubicBezTo>
                  <a:pt x="163" y="50"/>
                  <a:pt x="162" y="48"/>
                  <a:pt x="163" y="46"/>
                </a:cubicBezTo>
                <a:cubicBezTo>
                  <a:pt x="170" y="33"/>
                  <a:pt x="170" y="33"/>
                  <a:pt x="170" y="33"/>
                </a:cubicBezTo>
                <a:cubicBezTo>
                  <a:pt x="158" y="27"/>
                  <a:pt x="143" y="23"/>
                  <a:pt x="128" y="2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39"/>
                  <a:pt x="126" y="41"/>
                  <a:pt x="124" y="41"/>
                </a:cubicBezTo>
                <a:cubicBezTo>
                  <a:pt x="124" y="41"/>
                  <a:pt x="124" y="41"/>
                  <a:pt x="124" y="41"/>
                </a:cubicBezTo>
                <a:cubicBezTo>
                  <a:pt x="121" y="41"/>
                  <a:pt x="119" y="39"/>
                  <a:pt x="119" y="36"/>
                </a:cubicBezTo>
                <a:cubicBezTo>
                  <a:pt x="119" y="22"/>
                  <a:pt x="119" y="22"/>
                  <a:pt x="119" y="22"/>
                </a:cubicBezTo>
                <a:cubicBezTo>
                  <a:pt x="104" y="23"/>
                  <a:pt x="89" y="27"/>
                  <a:pt x="77" y="33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11" name="Grafik 10" descr="Brotdose mit einfarbiger Füllung">
            <a:extLst>
              <a:ext uri="{FF2B5EF4-FFF2-40B4-BE49-F238E27FC236}">
                <a16:creationId xmlns:a16="http://schemas.microsoft.com/office/drawing/2014/main" id="{1A39744F-D261-5C20-FD64-89231F642A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2227" y="373973"/>
            <a:ext cx="678949" cy="678949"/>
          </a:xfrm>
          <a:prstGeom prst="rect">
            <a:avLst/>
          </a:prstGeom>
        </p:spPr>
      </p:pic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F4BE0EC3-E662-59E2-D3EC-3C4F4F7A74A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44963" y="2956668"/>
            <a:ext cx="5618162" cy="944664"/>
          </a:xfrm>
        </p:spPr>
        <p:txBody>
          <a:bodyPr anchor="ctr"/>
          <a:lstStyle>
            <a:lvl1pPr marL="0" indent="0">
              <a:buNone/>
              <a:defRPr b="1"/>
            </a:lvl1pPr>
          </a:lstStyle>
          <a:p>
            <a:pPr lvl="0"/>
            <a:r>
              <a:rPr lang="de-CH"/>
              <a:t>Pausenzeit min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8C1C69-C5EF-4C27-A9C1-33F0E41D63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52364" y="365126"/>
            <a:ext cx="6686736" cy="678948"/>
          </a:xfrm>
        </p:spPr>
        <p:txBody>
          <a:bodyPr/>
          <a:lstStyle>
            <a:lvl1pPr>
              <a:defRPr b="1"/>
            </a:lvl1pPr>
          </a:lstStyle>
          <a:p>
            <a:r>
              <a:rPr lang="de-DE"/>
              <a:t>Titel </a:t>
            </a:r>
            <a:endParaRPr lang="de-CH"/>
          </a:p>
        </p:txBody>
      </p:sp>
      <p:pic>
        <p:nvPicPr>
          <p:cNvPr id="7" name="Logo_Smartfeld_Claim_farbig.png" descr="Logo_Smartfeld_Claim_farbig.png">
            <a:extLst>
              <a:ext uri="{FF2B5EF4-FFF2-40B4-BE49-F238E27FC236}">
                <a16:creationId xmlns:a16="http://schemas.microsoft.com/office/drawing/2014/main" id="{B9290C8B-3100-41B7-8E58-193EB69299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36843" y="310473"/>
            <a:ext cx="1221609" cy="79282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39002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_Smartfeld_Claim_farbig.png" descr="Logo_Smartfeld_Claim_farbig.png">
            <a:extLst>
              <a:ext uri="{FF2B5EF4-FFF2-40B4-BE49-F238E27FC236}">
                <a16:creationId xmlns:a16="http://schemas.microsoft.com/office/drawing/2014/main" id="{060B72CC-D37E-743D-650A-68CDB065F8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6843" y="310473"/>
            <a:ext cx="1221609" cy="79282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81924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eck 17">
            <a:extLst>
              <a:ext uri="{FF2B5EF4-FFF2-40B4-BE49-F238E27FC236}">
                <a16:creationId xmlns:a16="http://schemas.microsoft.com/office/drawing/2014/main" id="{EE8D6DD6-59B1-4F04-AD81-2981D0C2B4D5}"/>
              </a:ext>
            </a:extLst>
          </p:cNvPr>
          <p:cNvSpPr/>
          <p:nvPr userDrawn="1"/>
        </p:nvSpPr>
        <p:spPr>
          <a:xfrm>
            <a:off x="0" y="5846885"/>
            <a:ext cx="12192000" cy="1011115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CH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27B6F0F-3D82-4F25-A47D-9B24F4BD02D3}"/>
              </a:ext>
            </a:extLst>
          </p:cNvPr>
          <p:cNvSpPr txBox="1"/>
          <p:nvPr userDrawn="1"/>
        </p:nvSpPr>
        <p:spPr>
          <a:xfrm>
            <a:off x="3047114" y="1296615"/>
            <a:ext cx="6097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CH" sz="2000" b="1" kern="0">
                <a:solidFill>
                  <a:srgbClr val="FF009B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Partner</a:t>
            </a:r>
            <a:endParaRPr lang="de-CH" sz="2000" b="1" kern="0">
              <a:solidFill>
                <a:srgbClr val="FF00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el 2">
            <a:extLst>
              <a:ext uri="{FF2B5EF4-FFF2-40B4-BE49-F238E27FC236}">
                <a16:creationId xmlns:a16="http://schemas.microsoft.com/office/drawing/2014/main" id="{9556B3E7-02D0-431D-B6E3-38407275CB2F}"/>
              </a:ext>
            </a:extLst>
          </p:cNvPr>
          <p:cNvSpPr txBox="1">
            <a:spLocks/>
          </p:cNvSpPr>
          <p:nvPr userDrawn="1"/>
        </p:nvSpPr>
        <p:spPr>
          <a:xfrm>
            <a:off x="727075" y="177800"/>
            <a:ext cx="10502900" cy="1143000"/>
          </a:xfrm>
        </p:spPr>
        <p:txBody>
          <a:bodyPr>
            <a:normAutofit/>
          </a:bodyPr>
          <a:lstStyle>
            <a:lvl1pPr marL="0" marR="0" indent="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Avenir Next LT Pro" panose="020B0504020202020204" pitchFamily="34" charset="77"/>
                <a:ea typeface="+mj-ea"/>
                <a:cs typeface="+mj-cs"/>
                <a:sym typeface="Avenir Next"/>
              </a:defRPr>
            </a:lvl1pPr>
            <a:lvl2pPr marL="0" marR="0" indent="1143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2pPr>
            <a:lvl3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3pPr>
            <a:lvl4pPr marL="0" marR="0" indent="3429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4pPr>
            <a:lvl5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5pPr>
            <a:lvl6pPr marL="0" marR="0" indent="5715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6pPr>
            <a:lvl7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7pPr>
            <a:lvl8pPr marL="0" marR="0" indent="8001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8pPr>
            <a:lvl9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9pPr>
          </a:lstStyle>
          <a:p>
            <a:r>
              <a:rPr lang="de-CH" sz="3200" kern="0">
                <a:solidFill>
                  <a:srgbClr val="E500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Smartfeld</a:t>
            </a:r>
            <a:r>
              <a:rPr lang="de-CH" sz="3200" b="0" kern="0">
                <a:solidFill>
                  <a:srgbClr val="FF00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3200" b="0" kern="0">
                <a:latin typeface="Arial" panose="020B0604020202020204" pitchFamily="34" charset="0"/>
                <a:cs typeface="Arial" panose="020B0604020202020204" pitchFamily="34" charset="0"/>
              </a:rPr>
              <a:t>– Finanzierung</a:t>
            </a:r>
            <a:endParaRPr lang="de-CH" sz="3200" ker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74E2F5D-D8DE-4501-8FF0-CF78FAA6AE3C}"/>
              </a:ext>
            </a:extLst>
          </p:cNvPr>
          <p:cNvSpPr txBox="1"/>
          <p:nvPr userDrawn="1"/>
        </p:nvSpPr>
        <p:spPr>
          <a:xfrm>
            <a:off x="3047114" y="3236353"/>
            <a:ext cx="6097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CH" sz="2000" b="1" kern="0">
                <a:solidFill>
                  <a:srgbClr val="FF009B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Wirtschaftspartner</a:t>
            </a:r>
            <a:endParaRPr lang="de-CH" sz="2000" b="1">
              <a:solidFill>
                <a:srgbClr val="FF00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4F6B2069-49CD-4829-BB25-F13644F56D09}"/>
              </a:ext>
            </a:extLst>
          </p:cNvPr>
          <p:cNvGrpSpPr/>
          <p:nvPr userDrawn="1"/>
        </p:nvGrpSpPr>
        <p:grpSpPr>
          <a:xfrm>
            <a:off x="917726" y="3984207"/>
            <a:ext cx="10654401" cy="2695993"/>
            <a:chOff x="878235" y="3719226"/>
            <a:chExt cx="10654401" cy="2695993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A209798A-C6FA-4C05-AE80-490BDCD96C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1105" y="3764278"/>
              <a:ext cx="2640502" cy="520625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8BB1F899-C71E-4B02-867C-97A5CEC387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42" t="28106" r="14078" b="25594"/>
            <a:stretch/>
          </p:blipFill>
          <p:spPr>
            <a:xfrm>
              <a:off x="3600904" y="4861477"/>
              <a:ext cx="1610050" cy="525933"/>
            </a:xfrm>
            <a:prstGeom prst="rect">
              <a:avLst/>
            </a:prstGeom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5CAA0217-55E9-4D64-855F-B77CDEB03E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5861" y="5003864"/>
              <a:ext cx="1025321" cy="355536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BB192F40-0957-495F-B2AA-E6285D0F7A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047" b="33046"/>
            <a:stretch/>
          </p:blipFill>
          <p:spPr>
            <a:xfrm>
              <a:off x="3765770" y="5958676"/>
              <a:ext cx="1342009" cy="45504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1421E749-9AEE-4972-B900-FDD5FB76D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89719" y="6186196"/>
              <a:ext cx="957186" cy="144575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A8D87455-0F1F-4874-B166-3925990C9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235" y="6183869"/>
              <a:ext cx="1631304" cy="144575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6861B511-6CA0-40CB-BBFC-358FC5A9D9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10591" b="16694"/>
            <a:stretch/>
          </p:blipFill>
          <p:spPr>
            <a:xfrm>
              <a:off x="6700063" y="3719226"/>
              <a:ext cx="2633366" cy="622210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C9231A2F-E8AF-4305-BECF-04213263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6119" y="4945336"/>
              <a:ext cx="1919618" cy="269420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37A7E8FA-498F-4DDD-943A-762CC0B53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89719" y="5003864"/>
              <a:ext cx="1542917" cy="343867"/>
            </a:xfrm>
            <a:prstGeom prst="rect">
              <a:avLst/>
            </a:prstGeom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0BB13EB3-8983-46CA-A43E-F735BAB751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9506" y="5962349"/>
              <a:ext cx="1147271" cy="452870"/>
            </a:xfrm>
            <a:prstGeom prst="rect">
              <a:avLst/>
            </a:prstGeom>
          </p:spPr>
        </p:pic>
      </p:grpSp>
      <p:pic>
        <p:nvPicPr>
          <p:cNvPr id="19" name="Grafik 18">
            <a:extLst>
              <a:ext uri="{FF2B5EF4-FFF2-40B4-BE49-F238E27FC236}">
                <a16:creationId xmlns:a16="http://schemas.microsoft.com/office/drawing/2014/main" id="{B6D9A694-CCC9-4552-8971-FA584B8583B4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67" y="1891219"/>
            <a:ext cx="11827265" cy="82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129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AFD86576-EC3A-452C-9B2E-EA5819AE9BE7}"/>
              </a:ext>
            </a:extLst>
          </p:cNvPr>
          <p:cNvSpPr txBox="1"/>
          <p:nvPr userDrawn="1"/>
        </p:nvSpPr>
        <p:spPr>
          <a:xfrm>
            <a:off x="3047111" y="1667013"/>
            <a:ext cx="6097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CH" sz="2000" b="1" kern="0">
                <a:solidFill>
                  <a:srgbClr val="FF009B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Gönner</a:t>
            </a:r>
            <a:endParaRPr lang="de-CH" sz="2000" b="1" kern="0">
              <a:solidFill>
                <a:srgbClr val="FF00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AA1DAEA-B030-485E-A76D-E327628810E0}"/>
              </a:ext>
            </a:extLst>
          </p:cNvPr>
          <p:cNvSpPr txBox="1"/>
          <p:nvPr userDrawn="1"/>
        </p:nvSpPr>
        <p:spPr>
          <a:xfrm>
            <a:off x="2078574" y="2222136"/>
            <a:ext cx="8034845" cy="23083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de-CH" sz="1800" b="0" i="0" u="none" strike="noStrike" baseline="0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Alexander Schmidheiny Stiftung | Amt für Volksschule und Sport Appenzell Ausserrhoden | </a:t>
            </a:r>
            <a:r>
              <a:rPr lang="de-CH" sz="1800" b="0" i="0" u="none" strike="noStrike" baseline="0" err="1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Asuera</a:t>
            </a:r>
            <a:r>
              <a:rPr lang="de-CH" sz="1800" b="0" i="0" u="none" strike="noStrike" baseline="0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 Stiftung | AVINA Stiftung | Dr. Fred </a:t>
            </a:r>
            <a:r>
              <a:rPr lang="de-CH" sz="1800" b="0" i="0" u="none" strike="noStrike" baseline="0" err="1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Styger</a:t>
            </a:r>
            <a:r>
              <a:rPr lang="de-CH" sz="1800" b="0" i="0" u="none" strike="noStrike" baseline="0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 Stiftung | Ernst Göhner Stiftung | </a:t>
            </a:r>
            <a:r>
              <a:rPr lang="de-CH" sz="1800" b="0" i="0" u="none" strike="noStrike" baseline="0" err="1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Fourfold</a:t>
            </a:r>
            <a:r>
              <a:rPr lang="de-CH" sz="1800" b="0" i="0" u="none" strike="noStrike" baseline="0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 </a:t>
            </a:r>
            <a:r>
              <a:rPr lang="de-CH" sz="1800" b="0" i="0" u="none" strike="noStrike" baseline="0" err="1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Foundation</a:t>
            </a:r>
            <a:r>
              <a:rPr lang="de-CH" sz="1800" b="0" i="0" u="none" strike="noStrike" baseline="0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 | Gebert </a:t>
            </a:r>
            <a:r>
              <a:rPr lang="de-CH" sz="1800" b="0" i="0" u="none" strike="noStrike" baseline="0" err="1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Rüf</a:t>
            </a:r>
            <a:r>
              <a:rPr lang="de-CH" sz="1800" b="0" i="0" u="none" strike="noStrike" baseline="0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 Stiftung | Hans Huber Stiftung | Hans und Wilma Stutz Stiftung | Hirschmann Stiftung | HUBER + SUHNER Stiftung | IT-Bildungsoffensive | Lienhard-Stiftung | </a:t>
            </a:r>
            <a:r>
              <a:rPr lang="de-CH" sz="1800" b="0" i="0" u="none" strike="noStrike" baseline="0" err="1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Metrohm</a:t>
            </a:r>
            <a:r>
              <a:rPr lang="de-CH" sz="1800" b="0" i="0" u="none" strike="noStrike" baseline="0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 Stiftung | Ria &amp; Arthur </a:t>
            </a:r>
            <a:r>
              <a:rPr lang="de-CH" sz="1800" b="0" i="0" u="none" strike="noStrike" baseline="0" err="1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Dietschweiler</a:t>
            </a:r>
            <a:r>
              <a:rPr lang="de-CH" sz="1800" b="0" i="0" u="none" strike="noStrike" baseline="0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 Stiftung | </a:t>
            </a:r>
            <a:r>
              <a:rPr lang="de-CH" sz="1800" b="0" i="0" u="none" strike="noStrike" baseline="0" err="1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Rising</a:t>
            </a:r>
            <a:r>
              <a:rPr lang="de-CH" sz="1800" b="0" i="0" u="none" strike="noStrike" baseline="0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 Tide </a:t>
            </a:r>
            <a:r>
              <a:rPr lang="de-CH" sz="1800" b="0" i="0" u="none" strike="noStrike" baseline="0" err="1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Foundation</a:t>
            </a:r>
            <a:r>
              <a:rPr lang="de-CH" sz="1800" b="0" i="0" u="none" strike="noStrike" baseline="0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 | Stadt St. Gallen | Stiftung Ostschweizer Stickfachschule </a:t>
            </a:r>
          </a:p>
          <a:p>
            <a:pPr algn="ctr"/>
            <a:r>
              <a:rPr lang="de-CH" sz="1800" b="0" i="0" u="none" strike="noStrike" baseline="0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St. Gallen | </a:t>
            </a:r>
            <a:r>
              <a:rPr lang="de-CH" sz="1800" b="0" i="0" u="none" strike="noStrike" baseline="0" err="1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Steinegg</a:t>
            </a:r>
            <a:r>
              <a:rPr lang="de-CH" sz="1800" b="0" i="0" u="none" strike="noStrike" baseline="0">
                <a:solidFill>
                  <a:schemeClr val="bg2">
                    <a:lumMod val="50000"/>
                  </a:schemeClr>
                </a:solidFill>
                <a:latin typeface="+mn-lt"/>
                <a:cs typeface="Arial"/>
              </a:rPr>
              <a:t> Stiftung</a:t>
            </a:r>
            <a:endParaRPr lang="de-CH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el 2">
            <a:extLst>
              <a:ext uri="{FF2B5EF4-FFF2-40B4-BE49-F238E27FC236}">
                <a16:creationId xmlns:a16="http://schemas.microsoft.com/office/drawing/2014/main" id="{5AFD2DA6-9E44-4B3B-9E6E-8CBAB9599DD9}"/>
              </a:ext>
            </a:extLst>
          </p:cNvPr>
          <p:cNvSpPr txBox="1">
            <a:spLocks/>
          </p:cNvSpPr>
          <p:nvPr userDrawn="1"/>
        </p:nvSpPr>
        <p:spPr>
          <a:xfrm>
            <a:off x="727075" y="177800"/>
            <a:ext cx="10502900" cy="1143000"/>
          </a:xfrm>
        </p:spPr>
        <p:txBody>
          <a:bodyPr>
            <a:normAutofit/>
          </a:bodyPr>
          <a:lstStyle>
            <a:lvl1pPr marL="0" marR="0" indent="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Avenir Next LT Pro" panose="020B0504020202020204" pitchFamily="34" charset="77"/>
                <a:ea typeface="+mj-ea"/>
                <a:cs typeface="+mj-cs"/>
                <a:sym typeface="Avenir Next"/>
              </a:defRPr>
            </a:lvl1pPr>
            <a:lvl2pPr marL="0" marR="0" indent="1143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2pPr>
            <a:lvl3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3pPr>
            <a:lvl4pPr marL="0" marR="0" indent="3429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4pPr>
            <a:lvl5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5pPr>
            <a:lvl6pPr marL="0" marR="0" indent="5715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6pPr>
            <a:lvl7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7pPr>
            <a:lvl8pPr marL="0" marR="0" indent="8001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8pPr>
            <a:lvl9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venir Next"/>
              </a:defRPr>
            </a:lvl9pPr>
          </a:lstStyle>
          <a:p>
            <a:r>
              <a:rPr lang="de-CH" sz="3200" kern="0">
                <a:solidFill>
                  <a:srgbClr val="E500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Smartfeld</a:t>
            </a:r>
            <a:r>
              <a:rPr lang="de-CH" sz="3200" b="0" kern="0">
                <a:solidFill>
                  <a:srgbClr val="FF00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3200" b="0" kern="0">
                <a:latin typeface="Arial" panose="020B0604020202020204" pitchFamily="34" charset="0"/>
                <a:cs typeface="Arial" panose="020B0604020202020204" pitchFamily="34" charset="0"/>
              </a:rPr>
              <a:t>– Finanzierung</a:t>
            </a:r>
            <a:endParaRPr lang="de-CH" sz="3200" ker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6158CFB-7366-426B-A663-8CE53B10A0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10055" y="4685474"/>
            <a:ext cx="971889" cy="101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699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6">
            <a:extLst>
              <a:ext uri="{FF2B5EF4-FFF2-40B4-BE49-F238E27FC236}">
                <a16:creationId xmlns:a16="http://schemas.microsoft.com/office/drawing/2014/main" id="{4828EC63-9F9D-BE92-F4AC-0FB1F3CD41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-62204" y="-49095"/>
            <a:ext cx="12342167" cy="6953122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/>
            <a:endParaRPr lang="de-DE"/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C754C5C1-076A-4164-4923-A88976C59B75}"/>
              </a:ext>
            </a:extLst>
          </p:cNvPr>
          <p:cNvSpPr/>
          <p:nvPr userDrawn="1"/>
        </p:nvSpPr>
        <p:spPr>
          <a:xfrm>
            <a:off x="-4395637" y="-5212500"/>
            <a:ext cx="13137799" cy="13137799"/>
          </a:xfrm>
          <a:prstGeom prst="ellipse">
            <a:avLst/>
          </a:prstGeom>
          <a:solidFill>
            <a:srgbClr val="E5007E">
              <a:alpha val="15648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E4E63DA-B8B4-AFE0-39AB-0455622948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0450" y="5505450"/>
            <a:ext cx="4438650" cy="1081088"/>
          </a:xfrm>
        </p:spPr>
        <p:txBody>
          <a:bodyPr/>
          <a:lstStyle>
            <a:lvl1pPr algn="r">
              <a:defRPr/>
            </a:lvl1pPr>
          </a:lstStyle>
          <a:p>
            <a:r>
              <a:rPr lang="de-DE"/>
              <a:t>Text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3B08AEC-B920-E3D2-CD59-303B1E31A1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5438" y="1250950"/>
            <a:ext cx="7194299" cy="73426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4pPr marL="1371600" indent="0">
              <a:buNone/>
              <a:defRPr/>
            </a:lvl4pPr>
          </a:lstStyle>
          <a:p>
            <a:r>
              <a:rPr lang="de-DE"/>
              <a:t>Titel</a:t>
            </a:r>
          </a:p>
        </p:txBody>
      </p:sp>
      <p:sp>
        <p:nvSpPr>
          <p:cNvPr id="6" name="Textplatzhalter 4">
            <a:extLst>
              <a:ext uri="{FF2B5EF4-FFF2-40B4-BE49-F238E27FC236}">
                <a16:creationId xmlns:a16="http://schemas.microsoft.com/office/drawing/2014/main" id="{6161EE85-592D-3FED-FCFD-49646F8AE1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5438" y="2149309"/>
            <a:ext cx="7194299" cy="377324"/>
          </a:xfrm>
        </p:spPr>
        <p:txBody>
          <a:bodyPr anchor="ctr">
            <a:normAutofit/>
          </a:bodyPr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4pPr marL="1371600" indent="0">
              <a:buNone/>
              <a:defRPr/>
            </a:lvl4pPr>
          </a:lstStyle>
          <a:p>
            <a:r>
              <a:rPr lang="de-DE"/>
              <a:t>Untertitel</a:t>
            </a:r>
          </a:p>
        </p:txBody>
      </p:sp>
      <p:sp>
        <p:nvSpPr>
          <p:cNvPr id="7" name="Textplatzhalter 4">
            <a:extLst>
              <a:ext uri="{FF2B5EF4-FFF2-40B4-BE49-F238E27FC236}">
                <a16:creationId xmlns:a16="http://schemas.microsoft.com/office/drawing/2014/main" id="{01F7BDBB-0BC3-0917-AC85-8BA2DB2B8D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5438" y="4142706"/>
            <a:ext cx="5064125" cy="377324"/>
          </a:xfrm>
        </p:spPr>
        <p:txBody>
          <a:bodyPr anchor="ctr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</a:defRPr>
            </a:lvl1pPr>
            <a:lvl4pPr marL="1371600" indent="0">
              <a:buNone/>
              <a:defRPr/>
            </a:lvl4pPr>
          </a:lstStyle>
          <a:p>
            <a:r>
              <a:rPr lang="de-DE"/>
              <a:t>Weitere Infos</a:t>
            </a:r>
          </a:p>
        </p:txBody>
      </p:sp>
      <p:pic>
        <p:nvPicPr>
          <p:cNvPr id="10" name="Grafik 9" descr="Ein Bild, das Text enthält.&#10;&#10;Automatisch generierte Beschreibung">
            <a:extLst>
              <a:ext uri="{FF2B5EF4-FFF2-40B4-BE49-F238E27FC236}">
                <a16:creationId xmlns:a16="http://schemas.microsoft.com/office/drawing/2014/main" id="{E260F2B6-7BE1-7F12-430D-3E2B660DB3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097" y="517392"/>
            <a:ext cx="1692559" cy="897651"/>
          </a:xfrm>
          <a:prstGeom prst="rect">
            <a:avLst/>
          </a:prstGeom>
        </p:spPr>
      </p:pic>
      <p:sp>
        <p:nvSpPr>
          <p:cNvPr id="11" name="Textplatzhalter 5">
            <a:extLst>
              <a:ext uri="{FF2B5EF4-FFF2-40B4-BE49-F238E27FC236}">
                <a16:creationId xmlns:a16="http://schemas.microsoft.com/office/drawing/2014/main" id="{EC2AB966-2BCC-4006-AB7D-2077D033CB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138" y="6365854"/>
            <a:ext cx="3942652" cy="227033"/>
          </a:xfrm>
        </p:spPr>
        <p:txBody>
          <a:bodyPr>
            <a:noAutofit/>
          </a:bodyPr>
          <a:lstStyle>
            <a:lvl1pPr marL="0" indent="0" algn="l"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de-DE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91794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80D95C53-4BE3-C217-C055-A178DF2BD8C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24979" y="-49095"/>
            <a:ext cx="6254983" cy="6953122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57CF1B9-B904-8DD4-6990-0BDC7D804F65}"/>
              </a:ext>
            </a:extLst>
          </p:cNvPr>
          <p:cNvSpPr/>
          <p:nvPr userDrawn="1"/>
        </p:nvSpPr>
        <p:spPr>
          <a:xfrm>
            <a:off x="-71021" y="-856311"/>
            <a:ext cx="6167021" cy="8186057"/>
          </a:xfrm>
          <a:prstGeom prst="rect">
            <a:avLst/>
          </a:prstGeom>
          <a:solidFill>
            <a:srgbClr val="E5007E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" name="Kreis">
            <a:extLst>
              <a:ext uri="{FF2B5EF4-FFF2-40B4-BE49-F238E27FC236}">
                <a16:creationId xmlns:a16="http://schemas.microsoft.com/office/drawing/2014/main" id="{351C9FFA-8390-91BD-A947-6681A13CD4C2}"/>
              </a:ext>
            </a:extLst>
          </p:cNvPr>
          <p:cNvSpPr/>
          <p:nvPr userDrawn="1"/>
        </p:nvSpPr>
        <p:spPr>
          <a:xfrm>
            <a:off x="-2374900" y="5479355"/>
            <a:ext cx="6832600" cy="6832601"/>
          </a:xfrm>
          <a:prstGeom prst="ellipse">
            <a:avLst/>
          </a:prstGeom>
          <a:ln w="12700">
            <a:solidFill>
              <a:srgbClr val="DDDDDD"/>
            </a:solidFill>
            <a:miter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5" name="Kreis">
            <a:extLst>
              <a:ext uri="{FF2B5EF4-FFF2-40B4-BE49-F238E27FC236}">
                <a16:creationId xmlns:a16="http://schemas.microsoft.com/office/drawing/2014/main" id="{CB2D4A00-6E67-3E59-BF93-1E32213EAAC2}"/>
              </a:ext>
            </a:extLst>
          </p:cNvPr>
          <p:cNvSpPr/>
          <p:nvPr userDrawn="1"/>
        </p:nvSpPr>
        <p:spPr>
          <a:xfrm>
            <a:off x="-2552700" y="-2198481"/>
            <a:ext cx="8339932" cy="8339932"/>
          </a:xfrm>
          <a:prstGeom prst="ellipse">
            <a:avLst/>
          </a:prstGeom>
          <a:ln w="12700">
            <a:solidFill>
              <a:srgbClr val="DDDDDD"/>
            </a:solidFill>
            <a:miter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A39AAE8-9338-FD87-BBBB-81554C0C35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1434" y="1286540"/>
            <a:ext cx="4329343" cy="2859332"/>
          </a:xfrm>
        </p:spPr>
        <p:txBody>
          <a:bodyPr anchor="t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de-DE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2114449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gab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hteck 27">
            <a:extLst>
              <a:ext uri="{FF2B5EF4-FFF2-40B4-BE49-F238E27FC236}">
                <a16:creationId xmlns:a16="http://schemas.microsoft.com/office/drawing/2014/main" id="{F030FC9E-AA7A-A69D-AB6C-737E9E88C825}"/>
              </a:ext>
            </a:extLst>
          </p:cNvPr>
          <p:cNvSpPr/>
          <p:nvPr userDrawn="1"/>
        </p:nvSpPr>
        <p:spPr>
          <a:xfrm>
            <a:off x="8265111" y="0"/>
            <a:ext cx="3926889" cy="6858000"/>
          </a:xfrm>
          <a:prstGeom prst="rect">
            <a:avLst/>
          </a:prstGeom>
          <a:solidFill>
            <a:srgbClr val="F9CE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A988C783-B3FD-2C4C-47EE-91302F0EE91F}"/>
              </a:ext>
            </a:extLst>
          </p:cNvPr>
          <p:cNvSpPr/>
          <p:nvPr userDrawn="1"/>
        </p:nvSpPr>
        <p:spPr>
          <a:xfrm>
            <a:off x="8262071" y="4151452"/>
            <a:ext cx="3926889" cy="2768548"/>
          </a:xfrm>
          <a:prstGeom prst="rect">
            <a:avLst/>
          </a:prstGeom>
          <a:solidFill>
            <a:srgbClr val="D8D9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0B9519A-3E1E-FFBD-E318-5E8B95BD55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52364" y="365126"/>
            <a:ext cx="6686736" cy="678948"/>
          </a:xfrm>
        </p:spPr>
        <p:txBody>
          <a:bodyPr/>
          <a:lstStyle>
            <a:lvl1pPr>
              <a:defRPr b="1"/>
            </a:lvl1pPr>
          </a:lstStyle>
          <a:p>
            <a:r>
              <a:rPr lang="de-DE"/>
              <a:t>Task N°: Titel 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D25F59-C00C-01FD-B774-DBD9DE337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1" y="1991031"/>
            <a:ext cx="7562849" cy="4618423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30" name="Grafik 29">
            <a:extLst>
              <a:ext uri="{FF2B5EF4-FFF2-40B4-BE49-F238E27FC236}">
                <a16:creationId xmlns:a16="http://schemas.microsoft.com/office/drawing/2014/main" id="{532CFBC0-F8E7-8753-1F0D-874BD24469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76251" y="378084"/>
            <a:ext cx="678947" cy="678947"/>
          </a:xfrm>
          <a:prstGeom prst="rect">
            <a:avLst/>
          </a:prstGeom>
        </p:spPr>
      </p:pic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ADC656B7-440B-C7D8-33DF-0AE982E2C9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29650" y="1266825"/>
            <a:ext cx="3086100" cy="347575"/>
          </a:xfrm>
        </p:spPr>
        <p:txBody>
          <a:bodyPr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TASK</a:t>
            </a:r>
          </a:p>
          <a:p>
            <a:pPr lvl="0"/>
            <a:endParaRPr lang="de-DE"/>
          </a:p>
          <a:p>
            <a:pPr lvl="0"/>
            <a:endParaRPr lang="de-DE"/>
          </a:p>
        </p:txBody>
      </p:sp>
      <p:sp>
        <p:nvSpPr>
          <p:cNvPr id="34" name="Textplatzhalter 31">
            <a:extLst>
              <a:ext uri="{FF2B5EF4-FFF2-40B4-BE49-F238E27FC236}">
                <a16:creationId xmlns:a16="http://schemas.microsoft.com/office/drawing/2014/main" id="{0719C1C6-E844-F3C6-9607-34059A5586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48699" y="1681075"/>
            <a:ext cx="3086100" cy="1752600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TASK</a:t>
            </a:r>
          </a:p>
          <a:p>
            <a:pPr lvl="0"/>
            <a:endParaRPr lang="de-DE"/>
          </a:p>
        </p:txBody>
      </p:sp>
      <p:pic>
        <p:nvPicPr>
          <p:cNvPr id="17" name="Logo_Smartfeld_Claim_farbig.png" descr="Logo_Smartfeld_Claim_farbig.png">
            <a:extLst>
              <a:ext uri="{FF2B5EF4-FFF2-40B4-BE49-F238E27FC236}">
                <a16:creationId xmlns:a16="http://schemas.microsoft.com/office/drawing/2014/main" id="{50400F6F-B2B5-9A59-88A7-DC6E005E9E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36843" y="310473"/>
            <a:ext cx="1221609" cy="792824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platzhalter 31">
            <a:extLst>
              <a:ext uri="{FF2B5EF4-FFF2-40B4-BE49-F238E27FC236}">
                <a16:creationId xmlns:a16="http://schemas.microsoft.com/office/drawing/2014/main" id="{73073221-50C9-7C44-08D2-11B91AA382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29649" y="4318059"/>
            <a:ext cx="3086100" cy="347575"/>
          </a:xfrm>
        </p:spPr>
        <p:txBody>
          <a:bodyPr>
            <a:normAutofit/>
          </a:bodyPr>
          <a:lstStyle>
            <a:lvl1pPr marL="0" indent="0">
              <a:buNone/>
              <a:defRPr sz="14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Benötigte Code-Blöcke:</a:t>
            </a:r>
          </a:p>
          <a:p>
            <a:pPr lvl="0"/>
            <a:endParaRPr lang="de-DE"/>
          </a:p>
          <a:p>
            <a:pPr lvl="0"/>
            <a:endParaRPr lang="de-DE"/>
          </a:p>
        </p:txBody>
      </p:sp>
      <p:sp>
        <p:nvSpPr>
          <p:cNvPr id="21" name="Textplatzhalter 24">
            <a:extLst>
              <a:ext uri="{FF2B5EF4-FFF2-40B4-BE49-F238E27FC236}">
                <a16:creationId xmlns:a16="http://schemas.microsoft.com/office/drawing/2014/main" id="{A1A1D508-3EED-1987-DCD4-0F95168C3D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2866" y="1218209"/>
            <a:ext cx="6686234" cy="620713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 i="0">
                <a:latin typeface="+mj-lt"/>
              </a:defRPr>
            </a:lvl1pPr>
            <a:lvl4pPr marL="952500" indent="0">
              <a:buNone/>
              <a:defRPr/>
            </a:lvl4pPr>
          </a:lstStyle>
          <a:p>
            <a:pPr lvl="0"/>
            <a:r>
              <a:rPr lang="de-DE"/>
              <a:t>Dateiname</a:t>
            </a:r>
          </a:p>
        </p:txBody>
      </p:sp>
      <p:sp>
        <p:nvSpPr>
          <p:cNvPr id="22" name="Textplatzhalter 24">
            <a:extLst>
              <a:ext uri="{FF2B5EF4-FFF2-40B4-BE49-F238E27FC236}">
                <a16:creationId xmlns:a16="http://schemas.microsoft.com/office/drawing/2014/main" id="{0F19698A-C587-873E-434D-350928EA0F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6250" y="1218210"/>
            <a:ext cx="876114" cy="620713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 i="0">
                <a:latin typeface="+mj-lt"/>
              </a:defRPr>
            </a:lvl1pPr>
            <a:lvl4pPr marL="952500" indent="0">
              <a:buNone/>
              <a:defRPr/>
            </a:lvl4pPr>
          </a:lstStyle>
          <a:p>
            <a:pPr lvl="0"/>
            <a:r>
              <a:rPr lang="de-DE"/>
              <a:t>Datei:</a:t>
            </a:r>
          </a:p>
        </p:txBody>
      </p:sp>
    </p:spTree>
    <p:extLst>
      <p:ext uri="{BB962C8B-B14F-4D97-AF65-F5344CB8AC3E}">
        <p14:creationId xmlns:p14="http://schemas.microsoft.com/office/powerpoint/2010/main" val="3711925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gab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ebene 1…"/>
          <p:cNvSpPr txBox="1">
            <a:spLocks noGrp="1"/>
          </p:cNvSpPr>
          <p:nvPr>
            <p:ph type="body" idx="1"/>
          </p:nvPr>
        </p:nvSpPr>
        <p:spPr>
          <a:xfrm>
            <a:off x="397066" y="2035614"/>
            <a:ext cx="11361386" cy="4273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latin typeface="+mn-lt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endParaRPr/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AE9125BB-2C1A-A540-828B-6312884F49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25848" y="1395390"/>
            <a:ext cx="4940300" cy="620713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 i="0">
                <a:latin typeface="+mj-lt"/>
              </a:defRPr>
            </a:lvl1pPr>
            <a:lvl4pPr marL="952500" indent="0">
              <a:buNone/>
              <a:defRPr/>
            </a:lvl4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5B21C787-0F94-754E-89C3-BBDA9F3D38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76251" y="378084"/>
            <a:ext cx="678947" cy="678947"/>
          </a:xfrm>
          <a:prstGeom prst="rect">
            <a:avLst/>
          </a:prstGeom>
        </p:spPr>
      </p:pic>
      <p:sp>
        <p:nvSpPr>
          <p:cNvPr id="27" name="Titeltext">
            <a:extLst>
              <a:ext uri="{FF2B5EF4-FFF2-40B4-BE49-F238E27FC236}">
                <a16:creationId xmlns:a16="http://schemas.microsoft.com/office/drawing/2014/main" id="{FF856743-A1E7-054F-9B79-DA97D4E505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87048" y="811620"/>
            <a:ext cx="8221506" cy="564258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+mj-lt"/>
                <a:cs typeface="Arial" panose="020B0604020202020204" pitchFamily="34" charset="0"/>
              </a:defRPr>
            </a:lvl1pPr>
          </a:lstStyle>
          <a:p>
            <a:endParaRPr/>
          </a:p>
        </p:txBody>
      </p:sp>
      <p:pic>
        <p:nvPicPr>
          <p:cNvPr id="18" name="Logo_Smartfeld_Claim_farbig.png" descr="Logo_Smartfeld_Claim_farbig.png">
            <a:extLst>
              <a:ext uri="{FF2B5EF4-FFF2-40B4-BE49-F238E27FC236}">
                <a16:creationId xmlns:a16="http://schemas.microsoft.com/office/drawing/2014/main" id="{451FB432-504D-32C7-CD2D-E893AC75F9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36843" y="310473"/>
            <a:ext cx="1221609" cy="792824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platzhalter 24">
            <a:extLst>
              <a:ext uri="{FF2B5EF4-FFF2-40B4-BE49-F238E27FC236}">
                <a16:creationId xmlns:a16="http://schemas.microsoft.com/office/drawing/2014/main" id="{9B587B45-B5C5-8D32-7A99-CA26C2A004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7048" y="190907"/>
            <a:ext cx="4940300" cy="620713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1" i="0">
                <a:latin typeface="+mj-lt"/>
              </a:defRPr>
            </a:lvl1pPr>
            <a:lvl4pPr marL="952500" indent="0">
              <a:buNone/>
              <a:defRPr/>
            </a:lvl4pPr>
          </a:lstStyle>
          <a:p>
            <a:pPr lvl="0"/>
            <a:r>
              <a:rPr lang="de-DE"/>
              <a:t>Task:</a:t>
            </a:r>
          </a:p>
        </p:txBody>
      </p:sp>
      <p:sp>
        <p:nvSpPr>
          <p:cNvPr id="10" name="Textplatzhalter 24">
            <a:extLst>
              <a:ext uri="{FF2B5EF4-FFF2-40B4-BE49-F238E27FC236}">
                <a16:creationId xmlns:a16="http://schemas.microsoft.com/office/drawing/2014/main" id="{C99FDFD2-B830-6882-4CFE-1B27191533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7066" y="1395389"/>
            <a:ext cx="876114" cy="620713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 i="0">
                <a:latin typeface="+mj-lt"/>
              </a:defRPr>
            </a:lvl1pPr>
            <a:lvl4pPr marL="952500" indent="0">
              <a:buNone/>
              <a:defRPr/>
            </a:lvl4pPr>
          </a:lstStyle>
          <a:p>
            <a:pPr lvl="0"/>
            <a:r>
              <a:rPr lang="de-DE"/>
              <a:t>Datei:</a:t>
            </a:r>
          </a:p>
        </p:txBody>
      </p:sp>
    </p:spTree>
    <p:extLst>
      <p:ext uri="{BB962C8B-B14F-4D97-AF65-F5344CB8AC3E}">
        <p14:creationId xmlns:p14="http://schemas.microsoft.com/office/powerpoint/2010/main" val="331794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gabe_2+Zusa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ebene 1…"/>
          <p:cNvSpPr txBox="1">
            <a:spLocks noGrp="1"/>
          </p:cNvSpPr>
          <p:nvPr>
            <p:ph type="body" idx="1"/>
          </p:nvPr>
        </p:nvSpPr>
        <p:spPr>
          <a:xfrm>
            <a:off x="397066" y="2035614"/>
            <a:ext cx="6401806" cy="4273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latin typeface="+mn-lt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endParaRPr/>
          </a:p>
        </p:txBody>
      </p:sp>
      <p:cxnSp>
        <p:nvCxnSpPr>
          <p:cNvPr id="4" name="Gerade Verbindung 3">
            <a:extLst>
              <a:ext uri="{FF2B5EF4-FFF2-40B4-BE49-F238E27FC236}">
                <a16:creationId xmlns:a16="http://schemas.microsoft.com/office/drawing/2014/main" id="{073BC4FD-64BD-C047-96A5-8763AECDC18E}"/>
              </a:ext>
            </a:extLst>
          </p:cNvPr>
          <p:cNvCxnSpPr>
            <a:cxnSpLocks/>
          </p:cNvCxnSpPr>
          <p:nvPr userDrawn="1"/>
        </p:nvCxnSpPr>
        <p:spPr>
          <a:xfrm>
            <a:off x="6911163" y="1693921"/>
            <a:ext cx="0" cy="4860302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4A71C7E8-9CC8-4148-85E1-BD20005AC80E}"/>
              </a:ext>
            </a:extLst>
          </p:cNvPr>
          <p:cNvSpPr txBox="1"/>
          <p:nvPr userDrawn="1"/>
        </p:nvSpPr>
        <p:spPr>
          <a:xfrm>
            <a:off x="7095605" y="1583949"/>
            <a:ext cx="218434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Helvetica Neue"/>
                <a:cs typeface="Avenir Next LT Pro Demi" panose="020F0502020204030204" pitchFamily="34" charset="0"/>
                <a:sym typeface="Helvetica Neue"/>
              </a:rPr>
              <a:t>Zusatz</a:t>
            </a:r>
          </a:p>
        </p:txBody>
      </p:sp>
      <p:sp>
        <p:nvSpPr>
          <p:cNvPr id="20" name="Textebene 1…">
            <a:extLst>
              <a:ext uri="{FF2B5EF4-FFF2-40B4-BE49-F238E27FC236}">
                <a16:creationId xmlns:a16="http://schemas.microsoft.com/office/drawing/2014/main" id="{0A03FA54-92B8-0A43-B94B-365B812CD5D6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7095605" y="2580676"/>
            <a:ext cx="4760818" cy="3728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latin typeface="+mn-lt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endParaRPr/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AE9125BB-2C1A-A540-828B-6312884F49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25848" y="1395390"/>
            <a:ext cx="4940300" cy="620713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 i="0">
                <a:latin typeface="+mj-lt"/>
              </a:defRPr>
            </a:lvl1pPr>
            <a:lvl4pPr marL="952500" indent="0">
              <a:buNone/>
              <a:defRPr/>
            </a:lvl4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5B21C787-0F94-754E-89C3-BBDA9F3D38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76251" y="378084"/>
            <a:ext cx="678947" cy="678947"/>
          </a:xfrm>
          <a:prstGeom prst="rect">
            <a:avLst/>
          </a:prstGeom>
        </p:spPr>
      </p:pic>
      <p:sp>
        <p:nvSpPr>
          <p:cNvPr id="27" name="Titeltext">
            <a:extLst>
              <a:ext uri="{FF2B5EF4-FFF2-40B4-BE49-F238E27FC236}">
                <a16:creationId xmlns:a16="http://schemas.microsoft.com/office/drawing/2014/main" id="{FF856743-A1E7-054F-9B79-DA97D4E505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87048" y="811620"/>
            <a:ext cx="8221506" cy="564258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+mj-lt"/>
                <a:cs typeface="Arial" panose="020B0604020202020204" pitchFamily="34" charset="0"/>
              </a:defRPr>
            </a:lvl1pPr>
          </a:lstStyle>
          <a:p>
            <a:endParaRPr/>
          </a:p>
        </p:txBody>
      </p:sp>
      <p:pic>
        <p:nvPicPr>
          <p:cNvPr id="18" name="Logo_Smartfeld_Claim_farbig.png" descr="Logo_Smartfeld_Claim_farbig.png">
            <a:extLst>
              <a:ext uri="{FF2B5EF4-FFF2-40B4-BE49-F238E27FC236}">
                <a16:creationId xmlns:a16="http://schemas.microsoft.com/office/drawing/2014/main" id="{451FB432-504D-32C7-CD2D-E893AC75F9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36843" y="310473"/>
            <a:ext cx="1221609" cy="792824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extplatzhalter 24">
            <a:extLst>
              <a:ext uri="{FF2B5EF4-FFF2-40B4-BE49-F238E27FC236}">
                <a16:creationId xmlns:a16="http://schemas.microsoft.com/office/drawing/2014/main" id="{F5EF299B-363C-345C-6524-48A6FB55A0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7048" y="190907"/>
            <a:ext cx="4940300" cy="620713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1" i="0">
                <a:latin typeface="+mj-lt"/>
              </a:defRPr>
            </a:lvl1pPr>
            <a:lvl4pPr marL="952500" indent="0">
              <a:buNone/>
              <a:defRPr/>
            </a:lvl4pPr>
          </a:lstStyle>
          <a:p>
            <a:pPr lvl="0"/>
            <a:r>
              <a:rPr lang="de-DE"/>
              <a:t>Task:</a:t>
            </a:r>
          </a:p>
        </p:txBody>
      </p:sp>
      <p:sp>
        <p:nvSpPr>
          <p:cNvPr id="13" name="Textplatzhalter 24">
            <a:extLst>
              <a:ext uri="{FF2B5EF4-FFF2-40B4-BE49-F238E27FC236}">
                <a16:creationId xmlns:a16="http://schemas.microsoft.com/office/drawing/2014/main" id="{88639C84-41C2-0236-B51A-5F7D5D161D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7066" y="1395639"/>
            <a:ext cx="876114" cy="620713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 i="0">
                <a:latin typeface="+mj-lt"/>
              </a:defRPr>
            </a:lvl1pPr>
            <a:lvl4pPr marL="952500" indent="0">
              <a:buNone/>
              <a:defRPr/>
            </a:lvl4pPr>
          </a:lstStyle>
          <a:p>
            <a:pPr lvl="0"/>
            <a:r>
              <a:rPr lang="de-DE"/>
              <a:t>Datei:</a:t>
            </a:r>
          </a:p>
        </p:txBody>
      </p:sp>
    </p:spTree>
    <p:extLst>
      <p:ext uri="{BB962C8B-B14F-4D97-AF65-F5344CB8AC3E}">
        <p14:creationId xmlns:p14="http://schemas.microsoft.com/office/powerpoint/2010/main" val="1993413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FE9E97-9BB7-AB9C-E03D-C70839BB49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001376" cy="4900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88886E62-58BD-3924-6C8F-BDD6C9A22F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2424" y="365126"/>
            <a:ext cx="7686676" cy="678948"/>
          </a:xfrm>
        </p:spPr>
        <p:txBody>
          <a:bodyPr/>
          <a:lstStyle>
            <a:lvl1pPr>
              <a:defRPr b="1"/>
            </a:lvl1pPr>
          </a:lstStyle>
          <a:p>
            <a:r>
              <a:rPr lang="de-DE"/>
              <a:t>Titel </a:t>
            </a:r>
            <a:endParaRPr lang="de-CH"/>
          </a:p>
        </p:txBody>
      </p:sp>
      <p:pic>
        <p:nvPicPr>
          <p:cNvPr id="5" name="Logo_Smartfeld_Claim_farbig.png" descr="Logo_Smartfeld_Claim_farbig.png">
            <a:extLst>
              <a:ext uri="{FF2B5EF4-FFF2-40B4-BE49-F238E27FC236}">
                <a16:creationId xmlns:a16="http://schemas.microsoft.com/office/drawing/2014/main" id="{1873C9B8-E30B-4344-BBC2-28EFA706E4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6843" y="310473"/>
            <a:ext cx="1221609" cy="79282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73250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8B05AFC-5B80-B2B0-41F1-752E13A794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2426" y="1262063"/>
            <a:ext cx="5645150" cy="67894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C9E3803-7B21-D4E1-339A-5757E6351D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2426" y="2159000"/>
            <a:ext cx="5645150" cy="40306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708997B-7BC0-4F14-8CFA-FDEFF65651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262063"/>
            <a:ext cx="5667374" cy="67894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6F04D44-5BC7-8CA8-2979-F52E5223F7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159000"/>
            <a:ext cx="5645149" cy="40306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1979ABBC-A84C-ED06-3FAB-EDBD5EA4A6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2424" y="365126"/>
            <a:ext cx="7686676" cy="678948"/>
          </a:xfrm>
        </p:spPr>
        <p:txBody>
          <a:bodyPr/>
          <a:lstStyle>
            <a:lvl1pPr>
              <a:defRPr b="1"/>
            </a:lvl1pPr>
          </a:lstStyle>
          <a:p>
            <a:r>
              <a:rPr lang="de-DE"/>
              <a:t>Titel </a:t>
            </a:r>
            <a:endParaRPr lang="de-CH"/>
          </a:p>
        </p:txBody>
      </p:sp>
      <p:pic>
        <p:nvPicPr>
          <p:cNvPr id="8" name="Logo_Smartfeld_Claim_farbig.png" descr="Logo_Smartfeld_Claim_farbig.png">
            <a:extLst>
              <a:ext uri="{FF2B5EF4-FFF2-40B4-BE49-F238E27FC236}">
                <a16:creationId xmlns:a16="http://schemas.microsoft.com/office/drawing/2014/main" id="{141ED506-23C6-4187-9B69-97611FB3E1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6843" y="310473"/>
            <a:ext cx="1221609" cy="79282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67412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A2AFEFC9-5D16-BD42-B059-EDB7BE738C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3548" y="373973"/>
            <a:ext cx="656311" cy="656311"/>
          </a:xfrm>
          <a:prstGeom prst="rect">
            <a:avLst/>
          </a:prstGeom>
        </p:spPr>
      </p:pic>
      <p:pic>
        <p:nvPicPr>
          <p:cNvPr id="17" name="Logo_Smartfeld_Claim_farbig.png" descr="Logo_Smartfeld_Claim_farbig.png">
            <a:extLst>
              <a:ext uri="{FF2B5EF4-FFF2-40B4-BE49-F238E27FC236}">
                <a16:creationId xmlns:a16="http://schemas.microsoft.com/office/drawing/2014/main" id="{57B3B97B-6107-2949-A425-5FAB1F8EEA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36843" y="310473"/>
            <a:ext cx="1221609" cy="792824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D5CB4AEF-874E-531A-6F2C-BA063F6ADFC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352424" y="1276350"/>
            <a:ext cx="11001376" cy="4900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44D30516-21F3-4F12-9964-F7679B190D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52364" y="365126"/>
            <a:ext cx="6686736" cy="678948"/>
          </a:xfrm>
        </p:spPr>
        <p:txBody>
          <a:bodyPr/>
          <a:lstStyle>
            <a:lvl1pPr>
              <a:defRPr b="1"/>
            </a:lvl1pPr>
          </a:lstStyle>
          <a:p>
            <a:r>
              <a:rPr lang="de-DE"/>
              <a:t>Titel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6776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ECAF7181-1169-D500-45AC-68BDC3F0842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531339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17" imgW="338" imgH="338" progId="TCLayout.ActiveDocument.1">
                  <p:embed/>
                </p:oleObj>
              </mc:Choice>
              <mc:Fallback>
                <p:oleObj name="think-cell Folie" r:id="rId17" imgW="338" imgH="33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CAF7181-1169-D500-45AC-68BDC3F084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E00B872-D210-0D06-4EF1-F1F7EC2CF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60ACC7-CDEC-9DB0-B4F3-CC2A98072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67181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0" r:id="rId3"/>
    <p:sldLayoutId id="2147483650" r:id="rId4"/>
    <p:sldLayoutId id="2147483663" r:id="rId5"/>
    <p:sldLayoutId id="2147483668" r:id="rId6"/>
    <p:sldLayoutId id="2147483652" r:id="rId7"/>
    <p:sldLayoutId id="2147483653" r:id="rId8"/>
    <p:sldLayoutId id="2147483662" r:id="rId9"/>
    <p:sldLayoutId id="2147483665" r:id="rId10"/>
    <p:sldLayoutId id="2147483667" r:id="rId11"/>
    <p:sldLayoutId id="2147483666" r:id="rId12"/>
    <p:sldLayoutId id="2147483669" r:id="rId13"/>
    <p:sldLayoutId id="214748367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FF009B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009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009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009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009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8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hyperlink" Target="https://iot.claviscloud.ch/login" TargetMode="Externa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Relationship Id="rId9" Type="http://schemas.openxmlformats.org/officeDocument/2006/relationships/hyperlink" Target="https://wiki.smartfeld.ch/doku.php?id=inhalte-smartfeld-mitarbeitende:iot-wuerfel:claviscloud:downloads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8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8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8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notesSlide" Target="../notesSlides/notesSlide12.xml"/><Relationship Id="rId7" Type="http://schemas.openxmlformats.org/officeDocument/2006/relationships/hyperlink" Target="https://makecode.microbit.org/15072-15391-39681-18865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92.png"/><Relationship Id="rId4" Type="http://schemas.openxmlformats.org/officeDocument/2006/relationships/image" Target="../media/image89.png"/><Relationship Id="rId9" Type="http://schemas.openxmlformats.org/officeDocument/2006/relationships/image" Target="../media/image9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94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9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98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iot-cube-student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0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0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6" Type="http://schemas.openxmlformats.org/officeDocument/2006/relationships/image" Target="../media/image104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4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5.svg"/><Relationship Id="rId12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6" Type="http://schemas.openxmlformats.org/officeDocument/2006/relationships/image" Target="../media/image44.png"/><Relationship Id="rId11" Type="http://schemas.openxmlformats.org/officeDocument/2006/relationships/image" Target="../media/image25.png"/><Relationship Id="rId5" Type="http://schemas.openxmlformats.org/officeDocument/2006/relationships/image" Target="../media/image1.emf"/><Relationship Id="rId10" Type="http://schemas.openxmlformats.org/officeDocument/2006/relationships/image" Target="../media/image79.svg"/><Relationship Id="rId4" Type="http://schemas.openxmlformats.org/officeDocument/2006/relationships/oleObject" Target="../embeddings/oleObject3.bin"/><Relationship Id="rId9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notesSlide" Target="../notesSlides/notesSlide24.xml"/><Relationship Id="rId7" Type="http://schemas.openxmlformats.org/officeDocument/2006/relationships/hyperlink" Target="https://makecode.microbit.org/11988-95626-23525-74830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92.png"/><Relationship Id="rId4" Type="http://schemas.openxmlformats.org/officeDocument/2006/relationships/image" Target="../media/image106.png"/><Relationship Id="rId9" Type="http://schemas.openxmlformats.org/officeDocument/2006/relationships/image" Target="../media/image9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6" Type="http://schemas.openxmlformats.org/officeDocument/2006/relationships/image" Target="../media/image108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notesSlide" Target="../notesSlides/notesSlide31.xml"/><Relationship Id="rId7" Type="http://schemas.openxmlformats.org/officeDocument/2006/relationships/hyperlink" Target="https://makecode.microbit.org/08916-93748-06647-39535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92.png"/><Relationship Id="rId4" Type="http://schemas.openxmlformats.org/officeDocument/2006/relationships/image" Target="../media/image113.png"/><Relationship Id="rId9" Type="http://schemas.openxmlformats.org/officeDocument/2006/relationships/image" Target="../media/image9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hyperlink" Target="https://www.mokosmart.com/de/what-is-a-smart-device/" TargetMode="Externa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4.xml"/><Relationship Id="rId7" Type="http://schemas.microsoft.com/office/2007/relationships/hdphoto" Target="../media/hdphoto1.wdp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25.png"/><Relationship Id="rId11" Type="http://schemas.openxmlformats.org/officeDocument/2006/relationships/image" Target="../media/image31.png"/><Relationship Id="rId5" Type="http://schemas.openxmlformats.org/officeDocument/2006/relationships/image" Target="../media/image1.emf"/><Relationship Id="rId10" Type="http://schemas.openxmlformats.org/officeDocument/2006/relationships/image" Target="../media/image30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notesSlide" Target="../notesSlides/notesSlide5.xml"/><Relationship Id="rId7" Type="http://schemas.openxmlformats.org/officeDocument/2006/relationships/hyperlink" Target="https://www.emnify.com/de/iot-glossar/leitfaden-iot-protokolle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3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35.sv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.svg"/><Relationship Id="rId18" Type="http://schemas.openxmlformats.org/officeDocument/2006/relationships/image" Target="../media/image48.png"/><Relationship Id="rId26" Type="http://schemas.openxmlformats.org/officeDocument/2006/relationships/image" Target="../media/image56.png"/><Relationship Id="rId39" Type="http://schemas.openxmlformats.org/officeDocument/2006/relationships/image" Target="../media/image69.svg"/><Relationship Id="rId21" Type="http://schemas.openxmlformats.org/officeDocument/2006/relationships/image" Target="../media/image51.svg"/><Relationship Id="rId34" Type="http://schemas.openxmlformats.org/officeDocument/2006/relationships/image" Target="../media/image64.png"/><Relationship Id="rId42" Type="http://schemas.openxmlformats.org/officeDocument/2006/relationships/image" Target="../media/image72.png"/><Relationship Id="rId47" Type="http://schemas.openxmlformats.org/officeDocument/2006/relationships/image" Target="../media/image77.svg"/><Relationship Id="rId50" Type="http://schemas.openxmlformats.org/officeDocument/2006/relationships/image" Target="../media/image80.png"/><Relationship Id="rId7" Type="http://schemas.openxmlformats.org/officeDocument/2006/relationships/image" Target="../media/image37.sv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6.png"/><Relationship Id="rId29" Type="http://schemas.openxmlformats.org/officeDocument/2006/relationships/image" Target="../media/image59.svg"/><Relationship Id="rId11" Type="http://schemas.openxmlformats.org/officeDocument/2006/relationships/image" Target="../media/image41.svg"/><Relationship Id="rId24" Type="http://schemas.openxmlformats.org/officeDocument/2006/relationships/image" Target="../media/image54.png"/><Relationship Id="rId32" Type="http://schemas.openxmlformats.org/officeDocument/2006/relationships/image" Target="../media/image62.png"/><Relationship Id="rId37" Type="http://schemas.openxmlformats.org/officeDocument/2006/relationships/image" Target="../media/image67.svg"/><Relationship Id="rId40" Type="http://schemas.openxmlformats.org/officeDocument/2006/relationships/image" Target="../media/image70.png"/><Relationship Id="rId45" Type="http://schemas.openxmlformats.org/officeDocument/2006/relationships/image" Target="../media/image75.svg"/><Relationship Id="rId5" Type="http://schemas.openxmlformats.org/officeDocument/2006/relationships/image" Target="../media/image1.emf"/><Relationship Id="rId15" Type="http://schemas.openxmlformats.org/officeDocument/2006/relationships/image" Target="../media/image45.svg"/><Relationship Id="rId23" Type="http://schemas.openxmlformats.org/officeDocument/2006/relationships/image" Target="../media/image53.svg"/><Relationship Id="rId28" Type="http://schemas.openxmlformats.org/officeDocument/2006/relationships/image" Target="../media/image58.png"/><Relationship Id="rId36" Type="http://schemas.openxmlformats.org/officeDocument/2006/relationships/image" Target="../media/image66.png"/><Relationship Id="rId49" Type="http://schemas.openxmlformats.org/officeDocument/2006/relationships/image" Target="../media/image79.svg"/><Relationship Id="rId10" Type="http://schemas.openxmlformats.org/officeDocument/2006/relationships/image" Target="../media/image40.png"/><Relationship Id="rId19" Type="http://schemas.openxmlformats.org/officeDocument/2006/relationships/image" Target="../media/image49.svg"/><Relationship Id="rId31" Type="http://schemas.openxmlformats.org/officeDocument/2006/relationships/image" Target="../media/image61.svg"/><Relationship Id="rId44" Type="http://schemas.openxmlformats.org/officeDocument/2006/relationships/image" Target="../media/image74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39.svg"/><Relationship Id="rId14" Type="http://schemas.openxmlformats.org/officeDocument/2006/relationships/image" Target="../media/image44.png"/><Relationship Id="rId22" Type="http://schemas.openxmlformats.org/officeDocument/2006/relationships/image" Target="../media/image52.png"/><Relationship Id="rId27" Type="http://schemas.openxmlformats.org/officeDocument/2006/relationships/image" Target="../media/image57.svg"/><Relationship Id="rId30" Type="http://schemas.openxmlformats.org/officeDocument/2006/relationships/image" Target="../media/image60.png"/><Relationship Id="rId35" Type="http://schemas.openxmlformats.org/officeDocument/2006/relationships/image" Target="../media/image65.svg"/><Relationship Id="rId43" Type="http://schemas.openxmlformats.org/officeDocument/2006/relationships/image" Target="../media/image73.svg"/><Relationship Id="rId48" Type="http://schemas.openxmlformats.org/officeDocument/2006/relationships/image" Target="../media/image78.png"/><Relationship Id="rId8" Type="http://schemas.openxmlformats.org/officeDocument/2006/relationships/image" Target="../media/image38.png"/><Relationship Id="rId51" Type="http://schemas.openxmlformats.org/officeDocument/2006/relationships/image" Target="../media/image81.png"/><Relationship Id="rId3" Type="http://schemas.openxmlformats.org/officeDocument/2006/relationships/notesSlide" Target="../notesSlides/notesSlide6.xml"/><Relationship Id="rId12" Type="http://schemas.openxmlformats.org/officeDocument/2006/relationships/image" Target="../media/image42.png"/><Relationship Id="rId17" Type="http://schemas.openxmlformats.org/officeDocument/2006/relationships/image" Target="../media/image47.svg"/><Relationship Id="rId25" Type="http://schemas.openxmlformats.org/officeDocument/2006/relationships/image" Target="../media/image55.svg"/><Relationship Id="rId33" Type="http://schemas.openxmlformats.org/officeDocument/2006/relationships/image" Target="../media/image63.svg"/><Relationship Id="rId38" Type="http://schemas.openxmlformats.org/officeDocument/2006/relationships/image" Target="../media/image68.png"/><Relationship Id="rId46" Type="http://schemas.openxmlformats.org/officeDocument/2006/relationships/image" Target="../media/image76.png"/><Relationship Id="rId20" Type="http://schemas.openxmlformats.org/officeDocument/2006/relationships/image" Target="../media/image50.png"/><Relationship Id="rId41" Type="http://schemas.openxmlformats.org/officeDocument/2006/relationships/image" Target="../media/image71.svg"/><Relationship Id="rId1" Type="http://schemas.openxmlformats.org/officeDocument/2006/relationships/tags" Target="../tags/tag8.xml"/><Relationship Id="rId6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8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8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.png"/><Relationship Id="rId18" Type="http://schemas.openxmlformats.org/officeDocument/2006/relationships/image" Target="../media/image45.svg"/><Relationship Id="rId26" Type="http://schemas.openxmlformats.org/officeDocument/2006/relationships/image" Target="../media/image53.svg"/><Relationship Id="rId39" Type="http://schemas.openxmlformats.org/officeDocument/2006/relationships/image" Target="../media/image25.png"/><Relationship Id="rId21" Type="http://schemas.openxmlformats.org/officeDocument/2006/relationships/image" Target="../media/image48.png"/><Relationship Id="rId34" Type="http://schemas.openxmlformats.org/officeDocument/2006/relationships/image" Target="../media/image61.svg"/><Relationship Id="rId7" Type="http://schemas.openxmlformats.org/officeDocument/2006/relationships/image" Target="../media/image62.png"/><Relationship Id="rId12" Type="http://schemas.openxmlformats.org/officeDocument/2006/relationships/image" Target="../media/image39.sv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33" Type="http://schemas.openxmlformats.org/officeDocument/2006/relationships/image" Target="../media/image60.png"/><Relationship Id="rId38" Type="http://schemas.openxmlformats.org/officeDocument/2006/relationships/image" Target="../media/image79.sv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3.svg"/><Relationship Id="rId20" Type="http://schemas.openxmlformats.org/officeDocument/2006/relationships/image" Target="../media/image47.svg"/><Relationship Id="rId29" Type="http://schemas.openxmlformats.org/officeDocument/2006/relationships/image" Target="../media/image56.png"/><Relationship Id="rId1" Type="http://schemas.openxmlformats.org/officeDocument/2006/relationships/tags" Target="../tags/tag10.xml"/><Relationship Id="rId6" Type="http://schemas.openxmlformats.org/officeDocument/2006/relationships/image" Target="../media/image84.png"/><Relationship Id="rId11" Type="http://schemas.openxmlformats.org/officeDocument/2006/relationships/image" Target="../media/image38.png"/><Relationship Id="rId24" Type="http://schemas.openxmlformats.org/officeDocument/2006/relationships/image" Target="../media/image51.svg"/><Relationship Id="rId32" Type="http://schemas.openxmlformats.org/officeDocument/2006/relationships/image" Target="../media/image59.svg"/><Relationship Id="rId37" Type="http://schemas.openxmlformats.org/officeDocument/2006/relationships/image" Target="../media/image78.png"/><Relationship Id="rId40" Type="http://schemas.microsoft.com/office/2007/relationships/hdphoto" Target="../media/hdphoto1.wdp"/><Relationship Id="rId5" Type="http://schemas.openxmlformats.org/officeDocument/2006/relationships/image" Target="../media/image1.emf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svg"/><Relationship Id="rId36" Type="http://schemas.openxmlformats.org/officeDocument/2006/relationships/image" Target="../media/image81.png"/><Relationship Id="rId10" Type="http://schemas.openxmlformats.org/officeDocument/2006/relationships/image" Target="../media/image37.svg"/><Relationship Id="rId19" Type="http://schemas.openxmlformats.org/officeDocument/2006/relationships/image" Target="../media/image46.png"/><Relationship Id="rId31" Type="http://schemas.openxmlformats.org/officeDocument/2006/relationships/image" Target="../media/image58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36.png"/><Relationship Id="rId14" Type="http://schemas.openxmlformats.org/officeDocument/2006/relationships/image" Target="../media/image41.svg"/><Relationship Id="rId22" Type="http://schemas.openxmlformats.org/officeDocument/2006/relationships/image" Target="../media/image49.svg"/><Relationship Id="rId27" Type="http://schemas.openxmlformats.org/officeDocument/2006/relationships/image" Target="../media/image54.png"/><Relationship Id="rId30" Type="http://schemas.openxmlformats.org/officeDocument/2006/relationships/image" Target="../media/image57.svg"/><Relationship Id="rId35" Type="http://schemas.openxmlformats.org/officeDocument/2006/relationships/image" Target="../media/image80.png"/><Relationship Id="rId8" Type="http://schemas.openxmlformats.org/officeDocument/2006/relationships/image" Target="../media/image63.svg"/><Relationship Id="rId3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B30B5D3C-D001-6BC9-AD31-A341611AD0D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101261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30B5D3C-D001-6BC9-AD31-A341611AD0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9BC1B2A4-F30F-49AF-A7F7-1E7D2B4EA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138" y="4676632"/>
            <a:ext cx="8607439" cy="793032"/>
          </a:xfrm>
        </p:spPr>
        <p:txBody>
          <a:bodyPr vert="horz">
            <a:normAutofit fontScale="90000"/>
          </a:bodyPr>
          <a:lstStyle/>
          <a:p>
            <a:r>
              <a:rPr lang="de-CH" dirty="0"/>
              <a:t>Create smart </a:t>
            </a:r>
            <a:r>
              <a:rPr lang="de-CH" dirty="0" err="1"/>
              <a:t>processes</a:t>
            </a:r>
            <a:br>
              <a:rPr lang="de-CH" dirty="0"/>
            </a:br>
            <a:r>
              <a:rPr lang="de-CH" dirty="0"/>
              <a:t>and </a:t>
            </a:r>
            <a:r>
              <a:rPr lang="de-CH" dirty="0" err="1"/>
              <a:t>gain</a:t>
            </a:r>
            <a:r>
              <a:rPr lang="de-CH" dirty="0"/>
              <a:t> </a:t>
            </a:r>
            <a:r>
              <a:rPr lang="de-CH" dirty="0" err="1"/>
              <a:t>new</a:t>
            </a:r>
            <a:r>
              <a:rPr lang="de-CH" dirty="0"/>
              <a:t> </a:t>
            </a:r>
            <a:r>
              <a:rPr lang="de-CH" dirty="0" err="1"/>
              <a:t>insights</a:t>
            </a:r>
            <a:br>
              <a:rPr lang="de-CH" dirty="0"/>
            </a:br>
            <a:r>
              <a:rPr lang="de-CH" dirty="0" err="1"/>
              <a:t>with</a:t>
            </a:r>
            <a:r>
              <a:rPr lang="de-CH" dirty="0"/>
              <a:t> </a:t>
            </a:r>
            <a:r>
              <a:rPr lang="de-CH" dirty="0" err="1"/>
              <a:t>our</a:t>
            </a:r>
            <a:r>
              <a:rPr lang="de-CH" dirty="0"/>
              <a:t> IoT </a:t>
            </a:r>
            <a:r>
              <a:rPr lang="de-CH" dirty="0" err="1"/>
              <a:t>solution</a:t>
            </a:r>
            <a:endParaRPr lang="de-CH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464F584-E041-FE23-C5FA-96A3D4964CDE}"/>
              </a:ext>
            </a:extLst>
          </p:cNvPr>
          <p:cNvSpPr txBox="1"/>
          <p:nvPr/>
        </p:nvSpPr>
        <p:spPr>
          <a:xfrm>
            <a:off x="577901" y="611709"/>
            <a:ext cx="1086063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4000" b="1" kern="1400" spc="-5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Helvetica Neue"/>
                <a:ea typeface="Times New Roman" panose="02020603050405020304" pitchFamily="18" charset="0"/>
                <a:cs typeface="Times New Roman" panose="02020603050405020304" pitchFamily="18" charset="0"/>
              </a:rPr>
              <a:t>Smart Future AG</a:t>
            </a:r>
          </a:p>
          <a:p>
            <a:r>
              <a:rPr lang="de-CH" sz="2800" b="1" kern="1400" spc="-50" dirty="0">
                <a:uFill>
                  <a:solidFill>
                    <a:srgbClr val="000000"/>
                  </a:solidFill>
                </a:uFill>
                <a:latin typeface="Helvetica Neue"/>
                <a:ea typeface="Times New Roman" panose="02020603050405020304" pitchFamily="18" charset="0"/>
                <a:cs typeface="Times New Roman" panose="02020603050405020304" pitchFamily="18" charset="0"/>
              </a:rPr>
              <a:t>«Gestalten Sie mit uns ihre Zukunft smart»</a:t>
            </a:r>
          </a:p>
          <a:p>
            <a:r>
              <a:rPr lang="de-CH" sz="2800" b="1" kern="1400" spc="-50" dirty="0">
                <a:uFill>
                  <a:solidFill>
                    <a:srgbClr val="000000"/>
                  </a:solidFill>
                </a:uFill>
                <a:latin typeface="Helvetica Neue"/>
                <a:ea typeface="Times New Roman" panose="02020603050405020304" pitchFamily="18" charset="0"/>
                <a:cs typeface="Times New Roman" panose="02020603050405020304" pitchFamily="18" charset="0"/>
              </a:rPr>
              <a:t>«Wir optimieren Ihre Prozesse»</a:t>
            </a:r>
          </a:p>
          <a:p>
            <a:endParaRPr lang="de-CH" sz="2800" b="1" kern="1400" spc="-50" dirty="0">
              <a:uFill>
                <a:solidFill>
                  <a:srgbClr val="000000"/>
                </a:solidFill>
              </a:uFill>
              <a:latin typeface="Helvetica Neu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CH" sz="4400" b="1" kern="1400" spc="-50" dirty="0">
                <a:solidFill>
                  <a:srgbClr val="E5007E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Times New Roman" panose="02020603050405020304" pitchFamily="18" charset="0"/>
                <a:cs typeface="Times New Roman" panose="02020603050405020304" pitchFamily="18" charset="0"/>
              </a:rPr>
              <a:t>IoT Basics</a:t>
            </a:r>
          </a:p>
        </p:txBody>
      </p:sp>
      <p:pic>
        <p:nvPicPr>
          <p:cNvPr id="7" name="Grafik 6" descr="Ein Bild, das Elektronik, Kabel, Router, Im Haus enthält.&#10;&#10;Automatisch generierte Beschreibung">
            <a:extLst>
              <a:ext uri="{FF2B5EF4-FFF2-40B4-BE49-F238E27FC236}">
                <a16:creationId xmlns:a16="http://schemas.microsoft.com/office/drawing/2014/main" id="{0D51DC4B-3F75-E997-1986-846DDDC751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75" b="92625" l="8750" r="90000">
                        <a14:foregroundMark x1="46750" y1="92625" x2="46750" y2="92625"/>
                        <a14:foregroundMark x1="10000" y1="50500" x2="10000" y2="50500"/>
                        <a14:foregroundMark x1="10625" y1="50500" x2="10625" y2="50500"/>
                        <a14:foregroundMark x1="8750" y1="48875" x2="8750" y2="48875"/>
                        <a14:foregroundMark x1="10625" y1="50375" x2="10625" y2="50375"/>
                        <a14:foregroundMark x1="12625" y1="53125" x2="13500" y2="53125"/>
                        <a14:foregroundMark x1="14125" y1="53125" x2="14125" y2="53125"/>
                        <a14:foregroundMark x1="15375" y1="54375" x2="15375" y2="54375"/>
                        <a14:foregroundMark x1="18750" y1="56125" x2="18750" y2="56125"/>
                        <a14:foregroundMark x1="17750" y1="59250" x2="17750" y2="59250"/>
                        <a14:foregroundMark x1="88500" y1="7750" x2="88500" y2="7750"/>
                        <a14:foregroundMark x1="88500" y1="4375" x2="88500" y2="4375"/>
                        <a14:foregroundMark x1="88750" y1="3125" x2="88750" y2="3125"/>
                        <a14:foregroundMark x1="89750" y1="3500" x2="89750" y2="3500"/>
                        <a14:foregroundMark x1="88875" y1="4000" x2="88875" y2="4000"/>
                        <a14:foregroundMark x1="88250" y1="2875" x2="88250" y2="3500"/>
                        <a14:foregroundMark x1="35500" y1="28500" x2="35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661" y="3701930"/>
            <a:ext cx="2742435" cy="2742435"/>
          </a:xfrm>
          <a:prstGeom prst="rect">
            <a:avLst/>
          </a:prstGeom>
        </p:spPr>
      </p:pic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3D0244BA-1055-5481-9887-51DBDB3F6550}"/>
              </a:ext>
            </a:extLst>
          </p:cNvPr>
          <p:cNvGrpSpPr/>
          <p:nvPr/>
        </p:nvGrpSpPr>
        <p:grpSpPr>
          <a:xfrm>
            <a:off x="8869180" y="275231"/>
            <a:ext cx="2569355" cy="2733066"/>
            <a:chOff x="7343902" y="1242521"/>
            <a:chExt cx="4646514" cy="4187852"/>
          </a:xfrm>
        </p:grpSpPr>
        <p:cxnSp>
          <p:nvCxnSpPr>
            <p:cNvPr id="29" name="Verbinder: gewinkelt 28">
              <a:extLst>
                <a:ext uri="{FF2B5EF4-FFF2-40B4-BE49-F238E27FC236}">
                  <a16:creationId xmlns:a16="http://schemas.microsoft.com/office/drawing/2014/main" id="{0FD4E494-1501-A1BB-8503-0848C5A90FED}"/>
                </a:ext>
              </a:extLst>
            </p:cNvPr>
            <p:cNvCxnSpPr>
              <a:cxnSpLocks/>
              <a:stCxn id="31" idx="3"/>
              <a:endCxn id="32" idx="0"/>
            </p:cNvCxnSpPr>
            <p:nvPr/>
          </p:nvCxnSpPr>
          <p:spPr>
            <a:xfrm>
              <a:off x="9092234" y="1537034"/>
              <a:ext cx="598482" cy="752204"/>
            </a:xfrm>
            <a:prstGeom prst="bentConnector2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Verbinder: gewinkelt 29">
              <a:extLst>
                <a:ext uri="{FF2B5EF4-FFF2-40B4-BE49-F238E27FC236}">
                  <a16:creationId xmlns:a16="http://schemas.microsoft.com/office/drawing/2014/main" id="{0886ECF5-96BD-4044-375A-0554FA212114}"/>
                </a:ext>
              </a:extLst>
            </p:cNvPr>
            <p:cNvCxnSpPr>
              <a:cxnSpLocks/>
              <a:stCxn id="38" idx="1"/>
              <a:endCxn id="32" idx="0"/>
            </p:cNvCxnSpPr>
            <p:nvPr/>
          </p:nvCxnSpPr>
          <p:spPr>
            <a:xfrm rot="10800000" flipV="1">
              <a:off x="9690716" y="1537034"/>
              <a:ext cx="551368" cy="752204"/>
            </a:xfrm>
            <a:prstGeom prst="bentConnector2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0377D723-6EA7-6028-7EFC-7748BC57BA35}"/>
                </a:ext>
              </a:extLst>
            </p:cNvPr>
            <p:cNvSpPr/>
            <p:nvPr/>
          </p:nvSpPr>
          <p:spPr>
            <a:xfrm>
              <a:off x="7343902" y="1242521"/>
              <a:ext cx="1748332" cy="5890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100" b="1" dirty="0">
                  <a:solidFill>
                    <a:schemeClr val="bg1"/>
                  </a:solidFill>
                </a:rPr>
                <a:t>IoT Basics</a:t>
              </a:r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0E3C4EEC-3AAF-9FCD-DCE8-BDEF57729355}"/>
                </a:ext>
              </a:extLst>
            </p:cNvPr>
            <p:cNvSpPr/>
            <p:nvPr/>
          </p:nvSpPr>
          <p:spPr>
            <a:xfrm>
              <a:off x="8816550" y="2289238"/>
              <a:ext cx="1748332" cy="570586"/>
            </a:xfrm>
            <a:prstGeom prst="rect">
              <a:avLst/>
            </a:prstGeom>
            <a:ln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sz="1100" dirty="0"/>
                <a:t>IoT Cube</a:t>
              </a:r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28F138B4-46B2-4E67-92CF-061211BD3D36}"/>
                </a:ext>
              </a:extLst>
            </p:cNvPr>
            <p:cNvSpPr/>
            <p:nvPr/>
          </p:nvSpPr>
          <p:spPr>
            <a:xfrm>
              <a:off x="8816550" y="4003942"/>
              <a:ext cx="1748332" cy="570586"/>
            </a:xfrm>
            <a:prstGeom prst="rect">
              <a:avLst/>
            </a:prstGeom>
            <a:ln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sz="1100" dirty="0"/>
                <a:t>IoT Projekte</a:t>
              </a:r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A85E04B2-745C-7E5B-CE4A-5F50DEAC8B58}"/>
                </a:ext>
              </a:extLst>
            </p:cNvPr>
            <p:cNvSpPr/>
            <p:nvPr/>
          </p:nvSpPr>
          <p:spPr>
            <a:xfrm>
              <a:off x="8816550" y="3148098"/>
              <a:ext cx="1748332" cy="570586"/>
            </a:xfrm>
            <a:prstGeom prst="rect">
              <a:avLst/>
            </a:prstGeom>
            <a:ln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sz="1100" dirty="0"/>
                <a:t>IoT Wissen</a:t>
              </a:r>
            </a:p>
          </p:txBody>
        </p:sp>
        <p:cxnSp>
          <p:nvCxnSpPr>
            <p:cNvPr id="35" name="Gerade Verbindung mit Pfeil 34">
              <a:extLst>
                <a:ext uri="{FF2B5EF4-FFF2-40B4-BE49-F238E27FC236}">
                  <a16:creationId xmlns:a16="http://schemas.microsoft.com/office/drawing/2014/main" id="{9263BAED-1751-761D-AEC0-C570AFFD2C59}"/>
                </a:ext>
              </a:extLst>
            </p:cNvPr>
            <p:cNvCxnSpPr>
              <a:stCxn id="32" idx="2"/>
              <a:endCxn id="34" idx="0"/>
            </p:cNvCxnSpPr>
            <p:nvPr/>
          </p:nvCxnSpPr>
          <p:spPr>
            <a:xfrm>
              <a:off x="9690716" y="2859824"/>
              <a:ext cx="0" cy="288274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mit Pfeil 35">
              <a:extLst>
                <a:ext uri="{FF2B5EF4-FFF2-40B4-BE49-F238E27FC236}">
                  <a16:creationId xmlns:a16="http://schemas.microsoft.com/office/drawing/2014/main" id="{07C81030-9436-735D-D111-69ACD77D26E5}"/>
                </a:ext>
              </a:extLst>
            </p:cNvPr>
            <p:cNvCxnSpPr>
              <a:stCxn id="34" idx="2"/>
              <a:endCxn id="33" idx="0"/>
            </p:cNvCxnSpPr>
            <p:nvPr/>
          </p:nvCxnSpPr>
          <p:spPr>
            <a:xfrm>
              <a:off x="9690716" y="3718684"/>
              <a:ext cx="0" cy="285258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E92D15DD-13EB-FF00-56C3-EC140079E2E7}"/>
                </a:ext>
              </a:extLst>
            </p:cNvPr>
            <p:cNvSpPr/>
            <p:nvPr/>
          </p:nvSpPr>
          <p:spPr>
            <a:xfrm>
              <a:off x="10242083" y="1251741"/>
              <a:ext cx="1748333" cy="57058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  <a:prstDash val="dash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100" b="1" dirty="0">
                  <a:solidFill>
                    <a:schemeClr val="bg1"/>
                  </a:solidFill>
                </a:rPr>
                <a:t>IoT Basics</a:t>
              </a:r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6A4D1F63-F171-1729-472C-0E54E4292714}"/>
                </a:ext>
              </a:extLst>
            </p:cNvPr>
            <p:cNvSpPr/>
            <p:nvPr/>
          </p:nvSpPr>
          <p:spPr>
            <a:xfrm>
              <a:off x="8816549" y="4859786"/>
              <a:ext cx="1748333" cy="570587"/>
            </a:xfrm>
            <a:prstGeom prst="rect">
              <a:avLst/>
            </a:prstGeom>
            <a:ln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sz="1100" dirty="0"/>
                <a:t>Evaluation &amp; Abschluss</a:t>
              </a:r>
            </a:p>
          </p:txBody>
        </p:sp>
        <p:cxnSp>
          <p:nvCxnSpPr>
            <p:cNvPr id="41" name="Gerade Verbindung mit Pfeil 40">
              <a:extLst>
                <a:ext uri="{FF2B5EF4-FFF2-40B4-BE49-F238E27FC236}">
                  <a16:creationId xmlns:a16="http://schemas.microsoft.com/office/drawing/2014/main" id="{EAFEDCF0-2301-1556-21C3-44C5D7A22B52}"/>
                </a:ext>
              </a:extLst>
            </p:cNvPr>
            <p:cNvCxnSpPr>
              <a:cxnSpLocks/>
              <a:stCxn id="33" idx="2"/>
              <a:endCxn id="39" idx="0"/>
            </p:cNvCxnSpPr>
            <p:nvPr/>
          </p:nvCxnSpPr>
          <p:spPr>
            <a:xfrm>
              <a:off x="9690717" y="4574527"/>
              <a:ext cx="0" cy="285259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3728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48C441-1F6E-DFB7-C964-D660B9CF0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4AF37A05-0D34-AEF6-BA74-6DF70C07504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4AF37A05-0D34-AEF6-BA74-6DF70C0750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5F0554A-3789-6E6A-A3F7-76CB2B4038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217061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Status einer Toilette im Dashboard: </a:t>
            </a:r>
            <a:r>
              <a:rPr lang="de-CH" dirty="0">
                <a:hlinkClick r:id="rId6"/>
              </a:rPr>
              <a:t>https://iot.claviscloud.ch/login</a:t>
            </a:r>
            <a:r>
              <a:rPr lang="de-CH" dirty="0"/>
              <a:t> 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E8A002D-8B3E-4516-DDAC-1E908A045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 – Hands On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EB8FCC0-71AB-6B51-2F30-D04DDEB02D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5" t="25048" r="14440" b="12077"/>
          <a:stretch/>
        </p:blipFill>
        <p:spPr bwMode="auto">
          <a:xfrm>
            <a:off x="352424" y="1930998"/>
            <a:ext cx="6259291" cy="392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DEAA6A73-ECB9-B368-6D8B-741395205A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53425" y="2146202"/>
            <a:ext cx="4161335" cy="349082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1723FD29-A40B-8485-1EA5-FB873A38F22B}"/>
              </a:ext>
            </a:extLst>
          </p:cNvPr>
          <p:cNvSpPr txBox="1"/>
          <p:nvPr/>
        </p:nvSpPr>
        <p:spPr>
          <a:xfrm>
            <a:off x="352425" y="5941228"/>
            <a:ext cx="11217060" cy="726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Download der Vorlagen für die Widgets der </a:t>
            </a:r>
            <a:r>
              <a:rPr lang="de-CH" dirty="0" err="1"/>
              <a:t>Claviscloud</a:t>
            </a:r>
            <a:r>
              <a:rPr lang="de-CH" dirty="0"/>
              <a:t>: </a:t>
            </a:r>
            <a:br>
              <a:rPr lang="de-CH" dirty="0"/>
            </a:br>
            <a:r>
              <a:rPr lang="de-AT" dirty="0">
                <a:hlinkClick r:id="rId9" tooltip="https://wiki.smartfeld.ch/doku.php?id=inhalte-smartfeld-mitarbeitende:iot-wuerfel:claviscloud:downloads"/>
              </a:rPr>
              <a:t>https://wiki.smartfeld.ch/doku.php?id=inhalte-smartfeld-mitarbeitende:iot-wuerfel:claviscloud:downloads</a:t>
            </a:r>
            <a:r>
              <a:rPr lang="de-CH" dirty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0638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11177-C0F7-60BB-4059-402BC80193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BDE00B9E-4A03-2BA2-F70C-6BFB204700C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DE00B9E-4A03-2BA2-F70C-6BFB204700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507C4ED-CA25-A41F-CED5-F9A3A6A66E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217061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Lösung: Geräte und Dashboards im </a:t>
            </a:r>
            <a:r>
              <a:rPr lang="de-CH" dirty="0" err="1"/>
              <a:t>Application</a:t>
            </a:r>
            <a:r>
              <a:rPr lang="de-CH" dirty="0"/>
              <a:t> Server: </a:t>
            </a:r>
            <a:r>
              <a:rPr lang="de-AT" sz="2800" b="1" dirty="0" err="1">
                <a:solidFill>
                  <a:srgbClr val="FF009B"/>
                </a:solidFill>
              </a:rPr>
              <a:t>Claviscloud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F7FCDED-FC2E-F090-AB70-AE282DED2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Toiletten: Dashboard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B10BC1D-E71D-4441-E058-CAED51A7A78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25095"/>
          <a:stretch/>
        </p:blipFill>
        <p:spPr>
          <a:xfrm>
            <a:off x="1556594" y="2022198"/>
            <a:ext cx="8808720" cy="3479821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4BC99E4-ED2C-4A0F-7045-D54F47EBD2B8}"/>
              </a:ext>
            </a:extLst>
          </p:cNvPr>
          <p:cNvSpPr txBox="1"/>
          <p:nvPr/>
        </p:nvSpPr>
        <p:spPr>
          <a:xfrm>
            <a:off x="622515" y="5744507"/>
            <a:ext cx="114835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b="0" i="0" dirty="0">
                <a:effectLst/>
                <a:latin typeface="Roboto" panose="02000000000000000000" pitchFamily="2" charset="0"/>
              </a:rPr>
              <a:t>Unter «</a:t>
            </a:r>
            <a:r>
              <a:rPr lang="de-CH" b="1" i="0" dirty="0">
                <a:effectLst/>
                <a:latin typeface="Roboto" panose="02000000000000000000" pitchFamily="2" charset="0"/>
              </a:rPr>
              <a:t>Geräte</a:t>
            </a:r>
            <a:r>
              <a:rPr lang="de-CH" b="0" i="0" dirty="0">
                <a:effectLst/>
                <a:latin typeface="Roboto" panose="02000000000000000000" pitchFamily="2" charset="0"/>
              </a:rPr>
              <a:t>» kann der Aktivitätsstatus der Geräte angezeigt werden, dazu müssen die Geräte aber zuvor mit einem Programm, welches Daten via </a:t>
            </a:r>
            <a:r>
              <a:rPr lang="de-CH" b="0" i="0" dirty="0" err="1">
                <a:effectLst/>
                <a:latin typeface="Roboto" panose="02000000000000000000" pitchFamily="2" charset="0"/>
              </a:rPr>
              <a:t>LoRo</a:t>
            </a:r>
            <a:r>
              <a:rPr lang="de-CH" b="0" i="0" dirty="0">
                <a:effectLst/>
                <a:latin typeface="Roboto" panose="02000000000000000000" pitchFamily="2" charset="0"/>
              </a:rPr>
              <a:t> sendet bespielt werden (siehe nächste/n Folien) </a:t>
            </a:r>
          </a:p>
          <a:p>
            <a:r>
              <a:rPr lang="de-CH" dirty="0">
                <a:latin typeface="Roboto" panose="02000000000000000000" pitchFamily="2" charset="0"/>
              </a:rPr>
              <a:t>Unter «</a:t>
            </a:r>
            <a:r>
              <a:rPr lang="de-CH" b="1" dirty="0">
                <a:latin typeface="Roboto" panose="02000000000000000000" pitchFamily="2" charset="0"/>
              </a:rPr>
              <a:t>Dashboards</a:t>
            </a:r>
            <a:r>
              <a:rPr lang="de-CH" dirty="0">
                <a:latin typeface="Roboto" panose="02000000000000000000" pitchFamily="2" charset="0"/>
              </a:rPr>
              <a:t>» sind die verschiedenen Anzeigen zu finden (siehe später)</a:t>
            </a:r>
            <a:r>
              <a:rPr lang="de-CH" b="0" i="0" dirty="0">
                <a:effectLst/>
                <a:latin typeface="Roboto" panose="02000000000000000000" pitchFamily="2" charset="0"/>
              </a:rPr>
              <a:t>!</a:t>
            </a:r>
            <a:endParaRPr lang="de-CH" dirty="0"/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CE0CDCD8-CA88-2FF6-C5EB-662B28866F21}"/>
              </a:ext>
            </a:extLst>
          </p:cNvPr>
          <p:cNvCxnSpPr>
            <a:cxnSpLocks/>
          </p:cNvCxnSpPr>
          <p:nvPr/>
        </p:nvCxnSpPr>
        <p:spPr>
          <a:xfrm flipV="1">
            <a:off x="1826686" y="5247118"/>
            <a:ext cx="2446211" cy="4973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4EB0708B-7C94-7A8E-DEBE-70E21E2F6AB4}"/>
              </a:ext>
            </a:extLst>
          </p:cNvPr>
          <p:cNvCxnSpPr>
            <a:cxnSpLocks/>
          </p:cNvCxnSpPr>
          <p:nvPr/>
        </p:nvCxnSpPr>
        <p:spPr>
          <a:xfrm flipV="1">
            <a:off x="2611475" y="5247118"/>
            <a:ext cx="5045557" cy="11308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6" descr="Server mit einfarbiger Füllung">
            <a:extLst>
              <a:ext uri="{FF2B5EF4-FFF2-40B4-BE49-F238E27FC236}">
                <a16:creationId xmlns:a16="http://schemas.microsoft.com/office/drawing/2014/main" id="{2AC11685-A4F3-A99E-4A6E-F1D0DC14A7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46538" y="1340216"/>
            <a:ext cx="511607" cy="511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69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D078F-02D9-B425-86F9-D1C40E9C3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0EB6CF51-94A8-F38A-CCD5-B43496B56F3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EB6CF51-94A8-F38A-CCD5-B43496B56F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607C2CE-B2B3-02C7-2D73-9B48BB111A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60009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IoT Cube «korrekt» mit dem PC via USB verbinden</a:t>
            </a:r>
            <a:endParaRPr lang="de-DE" b="1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D4AC2A5-0DD4-31C5-1CB5-283E9EE33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Toiletten: IoT Cube</a:t>
            </a:r>
          </a:p>
        </p:txBody>
      </p:sp>
      <p:pic>
        <p:nvPicPr>
          <p:cNvPr id="1026" name="Picture 2" descr="Bild">
            <a:extLst>
              <a:ext uri="{FF2B5EF4-FFF2-40B4-BE49-F238E27FC236}">
                <a16:creationId xmlns:a16="http://schemas.microsoft.com/office/drawing/2014/main" id="{1EF35B08-F4FF-A423-23A9-F2413A5BCD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605" y="1970553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47E5C9F5-3AA8-1705-6FF9-831BEDB9DDB9}"/>
              </a:ext>
            </a:extLst>
          </p:cNvPr>
          <p:cNvSpPr txBox="1"/>
          <p:nvPr/>
        </p:nvSpPr>
        <p:spPr>
          <a:xfrm>
            <a:off x="574614" y="5831894"/>
            <a:ext cx="601419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0" i="0" dirty="0">
                <a:effectLst/>
                <a:latin typeface="Roboto" panose="02000000000000000000" pitchFamily="2" charset="0"/>
              </a:rPr>
              <a:t>Beachte die </a:t>
            </a:r>
            <a:r>
              <a:rPr lang="de-DE" b="0" i="0" dirty="0">
                <a:solidFill>
                  <a:srgbClr val="FF0000"/>
                </a:solidFill>
                <a:effectLst/>
                <a:latin typeface="Roboto" panose="02000000000000000000" pitchFamily="2" charset="0"/>
              </a:rPr>
              <a:t>rote Markierung </a:t>
            </a:r>
            <a:r>
              <a:rPr lang="de-DE" b="0" i="0" dirty="0">
                <a:effectLst/>
                <a:latin typeface="Roboto" panose="02000000000000000000" pitchFamily="2" charset="0"/>
              </a:rPr>
              <a:t>der USB-Kabel! </a:t>
            </a:r>
            <a:br>
              <a:rPr lang="de-DE" b="0" i="0" dirty="0">
                <a:effectLst/>
                <a:latin typeface="Roboto" panose="02000000000000000000" pitchFamily="2" charset="0"/>
              </a:rPr>
            </a:br>
            <a:r>
              <a:rPr lang="de-DE" b="0" i="0" dirty="0" err="1">
                <a:effectLst/>
                <a:latin typeface="Roboto" panose="02000000000000000000" pitchFamily="2" charset="0"/>
              </a:rPr>
              <a:t>Schliesse</a:t>
            </a:r>
            <a:r>
              <a:rPr lang="de-DE" b="0" i="0" dirty="0">
                <a:effectLst/>
                <a:latin typeface="Roboto" panose="02000000000000000000" pitchFamily="2" charset="0"/>
              </a:rPr>
              <a:t> zuvor beide Kabel korrekt am IoT Cube an und im Anschluss das USB-Kabel am Rechner!</a:t>
            </a:r>
            <a:endParaRPr lang="de-AT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8507BAC-A3EB-63B1-AAC9-E78270E79458}"/>
              </a:ext>
            </a:extLst>
          </p:cNvPr>
          <p:cNvSpPr txBox="1"/>
          <p:nvPr/>
        </p:nvSpPr>
        <p:spPr>
          <a:xfrm>
            <a:off x="7282650" y="5831894"/>
            <a:ext cx="37264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0" i="0" dirty="0">
                <a:effectLst/>
                <a:latin typeface="Roboto" panose="02000000000000000000" pitchFamily="2" charset="0"/>
              </a:rPr>
              <a:t>Stelle die Schalter vorerst so ein: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0" dirty="0" err="1">
                <a:effectLst/>
                <a:latin typeface="Roboto" panose="02000000000000000000" pitchFamily="2" charset="0"/>
              </a:rPr>
              <a:t>Battery</a:t>
            </a:r>
            <a:r>
              <a:rPr lang="de-DE" b="0" i="0" dirty="0">
                <a:effectLst/>
                <a:latin typeface="Roboto" panose="02000000000000000000" pitchFamily="2" charset="0"/>
              </a:rPr>
              <a:t> Switch: </a:t>
            </a:r>
            <a:r>
              <a:rPr lang="de-DE" b="1" i="0" dirty="0">
                <a:effectLst/>
                <a:latin typeface="Roboto" panose="02000000000000000000" pitchFamily="2" charset="0"/>
              </a:rPr>
              <a:t>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0" dirty="0" err="1">
                <a:effectLst/>
                <a:latin typeface="Roboto" panose="02000000000000000000" pitchFamily="2" charset="0"/>
              </a:rPr>
              <a:t>LoRa</a:t>
            </a:r>
            <a:r>
              <a:rPr lang="de-DE" b="0" i="0" dirty="0">
                <a:effectLst/>
                <a:latin typeface="Roboto" panose="02000000000000000000" pitchFamily="2" charset="0"/>
              </a:rPr>
              <a:t> Module: </a:t>
            </a:r>
            <a:r>
              <a:rPr lang="de-DE" b="1" i="0" dirty="0">
                <a:effectLst/>
                <a:latin typeface="Roboto" panose="02000000000000000000" pitchFamily="2" charset="0"/>
              </a:rPr>
              <a:t>on</a:t>
            </a:r>
            <a:endParaRPr lang="de-AT" b="1" dirty="0"/>
          </a:p>
        </p:txBody>
      </p:sp>
      <p:pic>
        <p:nvPicPr>
          <p:cNvPr id="8" name="Grafik 7" descr="Ein Bild, das Text, Screenshot, Band, Kassette enthält.&#10;&#10;KI-generierte Inhalte können fehlerhaft sein.">
            <a:extLst>
              <a:ext uri="{FF2B5EF4-FFF2-40B4-BE49-F238E27FC236}">
                <a16:creationId xmlns:a16="http://schemas.microsoft.com/office/drawing/2014/main" id="{CAD16BCA-F10C-308A-3F14-95A6945072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205" y="2628900"/>
            <a:ext cx="4137915" cy="2673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972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B3CDDE-6224-521A-7165-90543F0C2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2846E328-CCBE-407F-DF66-4230913D1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626" y="2962846"/>
            <a:ext cx="6351076" cy="3713000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B3E9D60E-15DE-FF0F-3216-08574D37E1D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3E9D60E-15DE-FF0F-3216-08574D37E1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CBF756D-D122-243A-3A14-785B67108D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7686676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2400" dirty="0"/>
              <a:t>Lade das Programm </a:t>
            </a:r>
            <a:r>
              <a:rPr lang="de-CH" sz="1400" dirty="0">
                <a:hlinkClick r:id="rId7"/>
              </a:rPr>
              <a:t>https://makecode.microbit.org/15072-15391-39681-18865</a:t>
            </a:r>
            <a:r>
              <a:rPr lang="de-CH" sz="1400" dirty="0"/>
              <a:t> </a:t>
            </a:r>
            <a:r>
              <a:rPr lang="de-CH" sz="2400" dirty="0"/>
              <a:t>«Smarte» Toilette auf IoT Cube (</a:t>
            </a:r>
            <a:r>
              <a:rPr lang="de-CH" sz="2400" dirty="0" err="1"/>
              <a:t>MicroBit</a:t>
            </a:r>
            <a:r>
              <a:rPr lang="de-CH" sz="2400" dirty="0"/>
              <a:t>) herunterladen und prüfe, ob das Verbindungssymbol (</a:t>
            </a:r>
            <a:r>
              <a:rPr lang="de-CH" sz="2400" dirty="0">
                <a:sym typeface="Symbol" panose="05050102010706020507" pitchFamily="18" charset="2"/>
              </a:rPr>
              <a:t></a:t>
            </a:r>
            <a:r>
              <a:rPr lang="de-CH" sz="2400" dirty="0"/>
              <a:t>) und dann Bestätigung (</a:t>
            </a:r>
            <a:r>
              <a:rPr lang="de-CH" sz="2400" dirty="0">
                <a:sym typeface="Wingdings 2" panose="05020102010507070707" pitchFamily="18" charset="2"/>
              </a:rPr>
              <a:t></a:t>
            </a:r>
            <a:r>
              <a:rPr lang="de-CH" sz="2400" dirty="0"/>
              <a:t>) angezeigt wird. </a:t>
            </a:r>
            <a:endParaRPr lang="de-DE" b="1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44B1B41-63DE-3F7B-16ED-FEEFA33D9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Toiletten: IoT Cube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6D9BA461-C440-BEE0-AC53-6439EAA354A2}"/>
              </a:ext>
            </a:extLst>
          </p:cNvPr>
          <p:cNvSpPr/>
          <p:nvPr/>
        </p:nvSpPr>
        <p:spPr>
          <a:xfrm>
            <a:off x="2285847" y="3432107"/>
            <a:ext cx="1271990" cy="4758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81A74366-A4F7-EF31-04C5-7B04EF5A8C08}"/>
              </a:ext>
            </a:extLst>
          </p:cNvPr>
          <p:cNvSpPr txBox="1"/>
          <p:nvPr/>
        </p:nvSpPr>
        <p:spPr>
          <a:xfrm>
            <a:off x="57904" y="4014962"/>
            <a:ext cx="2286000" cy="120032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a) Zum Simulator wechseln oder in den Bearbeiten-Modus wechseln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B8526279-7A23-7D7A-0FDC-C5FA96923B9A}"/>
              </a:ext>
            </a:extLst>
          </p:cNvPr>
          <p:cNvCxnSpPr>
            <a:cxnSpLocks/>
            <a:stCxn id="16" idx="0"/>
            <a:endCxn id="15" idx="2"/>
          </p:cNvCxnSpPr>
          <p:nvPr/>
        </p:nvCxnSpPr>
        <p:spPr>
          <a:xfrm flipV="1">
            <a:off x="1200904" y="3670027"/>
            <a:ext cx="1084943" cy="34493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Ellipse 31">
            <a:extLst>
              <a:ext uri="{FF2B5EF4-FFF2-40B4-BE49-F238E27FC236}">
                <a16:creationId xmlns:a16="http://schemas.microsoft.com/office/drawing/2014/main" id="{91A3302C-CBC7-AA61-D359-6DAE0A98EA29}"/>
              </a:ext>
            </a:extLst>
          </p:cNvPr>
          <p:cNvSpPr/>
          <p:nvPr/>
        </p:nvSpPr>
        <p:spPr>
          <a:xfrm>
            <a:off x="2343903" y="5532400"/>
            <a:ext cx="888485" cy="2145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4F8CA721-D306-397A-182F-4A71E9B88F79}"/>
              </a:ext>
            </a:extLst>
          </p:cNvPr>
          <p:cNvSpPr txBox="1"/>
          <p:nvPr/>
        </p:nvSpPr>
        <p:spPr>
          <a:xfrm>
            <a:off x="4279684" y="4609070"/>
            <a:ext cx="3082628" cy="9233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b) Mit IoT Cube verbinden und Software auf IoT Cube herunterladen und testen</a:t>
            </a:r>
          </a:p>
        </p:txBody>
      </p: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DC85DE36-9E55-6379-02B1-CAADB332375B}"/>
              </a:ext>
            </a:extLst>
          </p:cNvPr>
          <p:cNvCxnSpPr>
            <a:cxnSpLocks/>
            <a:stCxn id="33" idx="1"/>
            <a:endCxn id="32" idx="6"/>
          </p:cNvCxnSpPr>
          <p:nvPr/>
        </p:nvCxnSpPr>
        <p:spPr>
          <a:xfrm flipH="1">
            <a:off x="3232388" y="5070735"/>
            <a:ext cx="1047296" cy="5689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Ellipse 30">
            <a:extLst>
              <a:ext uri="{FF2B5EF4-FFF2-40B4-BE49-F238E27FC236}">
                <a16:creationId xmlns:a16="http://schemas.microsoft.com/office/drawing/2014/main" id="{F63EC737-98F0-62CA-123C-6955E920FBBB}"/>
              </a:ext>
            </a:extLst>
          </p:cNvPr>
          <p:cNvSpPr/>
          <p:nvPr/>
        </p:nvSpPr>
        <p:spPr>
          <a:xfrm>
            <a:off x="1233861" y="6005427"/>
            <a:ext cx="1552882" cy="3657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9734A16D-4122-4F5C-78E6-B2AA7101AA0A}"/>
              </a:ext>
            </a:extLst>
          </p:cNvPr>
          <p:cNvCxnSpPr>
            <a:cxnSpLocks/>
            <a:stCxn id="33" idx="1"/>
            <a:endCxn id="31" idx="6"/>
          </p:cNvCxnSpPr>
          <p:nvPr/>
        </p:nvCxnSpPr>
        <p:spPr>
          <a:xfrm flipH="1">
            <a:off x="2786743" y="5070735"/>
            <a:ext cx="1492941" cy="111757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728CAEDC-1C10-41E2-141B-E629EC5CB0A4}"/>
              </a:ext>
            </a:extLst>
          </p:cNvPr>
          <p:cNvCxnSpPr>
            <a:cxnSpLocks/>
            <a:stCxn id="33" idx="0"/>
            <a:endCxn id="7" idx="1"/>
          </p:cNvCxnSpPr>
          <p:nvPr/>
        </p:nvCxnSpPr>
        <p:spPr>
          <a:xfrm flipV="1">
            <a:off x="5820998" y="2231195"/>
            <a:ext cx="2290162" cy="23778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6">
            <a:extLst>
              <a:ext uri="{FF2B5EF4-FFF2-40B4-BE49-F238E27FC236}">
                <a16:creationId xmlns:a16="http://schemas.microsoft.com/office/drawing/2014/main" id="{E67C0331-929B-490D-1326-6D4186540D0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9115" t="36999" r="29463" b="30875"/>
          <a:stretch/>
        </p:blipFill>
        <p:spPr>
          <a:xfrm>
            <a:off x="8111160" y="1097612"/>
            <a:ext cx="3611854" cy="2267166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34BD74E1-024B-E044-AF67-D43380E53830}"/>
              </a:ext>
            </a:extLst>
          </p:cNvPr>
          <p:cNvSpPr/>
          <p:nvPr/>
        </p:nvSpPr>
        <p:spPr>
          <a:xfrm>
            <a:off x="10810842" y="3020355"/>
            <a:ext cx="1043406" cy="3444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6DCD2874-41D7-69C3-68E0-4D6BCDDC507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29407" t="39778" r="29498" b="34075"/>
          <a:stretch/>
        </p:blipFill>
        <p:spPr>
          <a:xfrm>
            <a:off x="8107153" y="3547097"/>
            <a:ext cx="3611854" cy="1859868"/>
          </a:xfrm>
          <a:prstGeom prst="rect">
            <a:avLst/>
          </a:prstGeom>
        </p:spPr>
      </p:pic>
      <p:sp>
        <p:nvSpPr>
          <p:cNvPr id="21" name="Ellipse 20">
            <a:extLst>
              <a:ext uri="{FF2B5EF4-FFF2-40B4-BE49-F238E27FC236}">
                <a16:creationId xmlns:a16="http://schemas.microsoft.com/office/drawing/2014/main" id="{60953690-89FC-210F-6889-284E4EDA6F47}"/>
              </a:ext>
            </a:extLst>
          </p:cNvPr>
          <p:cNvSpPr/>
          <p:nvPr/>
        </p:nvSpPr>
        <p:spPr>
          <a:xfrm>
            <a:off x="10810842" y="5076990"/>
            <a:ext cx="1043406" cy="3444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DF24997D-80E0-76E6-C459-40ECCD2661E7}"/>
              </a:ext>
            </a:extLst>
          </p:cNvPr>
          <p:cNvCxnSpPr>
            <a:cxnSpLocks/>
            <a:stCxn id="7" idx="2"/>
            <a:endCxn id="13" idx="0"/>
          </p:cNvCxnSpPr>
          <p:nvPr/>
        </p:nvCxnSpPr>
        <p:spPr>
          <a:xfrm flipH="1">
            <a:off x="9913080" y="3364778"/>
            <a:ext cx="4007" cy="18231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Grafik 27">
            <a:extLst>
              <a:ext uri="{FF2B5EF4-FFF2-40B4-BE49-F238E27FC236}">
                <a16:creationId xmlns:a16="http://schemas.microsoft.com/office/drawing/2014/main" id="{8EC9E5E0-4EBB-0AD0-4CFE-E1C5F8625B5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85219" r="64900"/>
          <a:stretch/>
        </p:blipFill>
        <p:spPr>
          <a:xfrm>
            <a:off x="8107153" y="5537772"/>
            <a:ext cx="2974387" cy="1013706"/>
          </a:xfrm>
          <a:prstGeom prst="rect">
            <a:avLst/>
          </a:prstGeom>
        </p:spPr>
      </p:pic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690FBA69-CDD4-0E13-123B-69342495ECDF}"/>
              </a:ext>
            </a:extLst>
          </p:cNvPr>
          <p:cNvCxnSpPr>
            <a:cxnSpLocks/>
          </p:cNvCxnSpPr>
          <p:nvPr/>
        </p:nvCxnSpPr>
        <p:spPr>
          <a:xfrm flipH="1">
            <a:off x="10246232" y="4819346"/>
            <a:ext cx="718948" cy="81910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feld 44">
            <a:extLst>
              <a:ext uri="{FF2B5EF4-FFF2-40B4-BE49-F238E27FC236}">
                <a16:creationId xmlns:a16="http://schemas.microsoft.com/office/drawing/2014/main" id="{AE75B8E2-0138-A886-0082-A0127ED13AF8}"/>
              </a:ext>
            </a:extLst>
          </p:cNvPr>
          <p:cNvSpPr txBox="1"/>
          <p:nvPr/>
        </p:nvSpPr>
        <p:spPr>
          <a:xfrm>
            <a:off x="4291252" y="5638453"/>
            <a:ext cx="3082628" cy="9233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c) </a:t>
            </a:r>
            <a:r>
              <a:rPr lang="de-DE" b="1" dirty="0">
                <a:solidFill>
                  <a:srgbClr val="FF0000"/>
                </a:solidFill>
              </a:rPr>
              <a:t>Prüfe, ob «Trennen» anstatt «Gerät verbinden» angezeigt wird!</a:t>
            </a:r>
          </a:p>
        </p:txBody>
      </p:sp>
      <p:cxnSp>
        <p:nvCxnSpPr>
          <p:cNvPr id="49" name="Gerade Verbindung mit Pfeil 48">
            <a:extLst>
              <a:ext uri="{FF2B5EF4-FFF2-40B4-BE49-F238E27FC236}">
                <a16:creationId xmlns:a16="http://schemas.microsoft.com/office/drawing/2014/main" id="{2BE06376-A8D4-12BF-7131-3C32E1704619}"/>
              </a:ext>
            </a:extLst>
          </p:cNvPr>
          <p:cNvCxnSpPr>
            <a:cxnSpLocks/>
            <a:stCxn id="45" idx="3"/>
          </p:cNvCxnSpPr>
          <p:nvPr/>
        </p:nvCxnSpPr>
        <p:spPr>
          <a:xfrm flipV="1">
            <a:off x="7373880" y="5704251"/>
            <a:ext cx="2539200" cy="3958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6915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F3A9D-60EA-B42A-4EA0-67FF181CE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E4EF152F-D769-2067-78BF-7C4C625953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6952"/>
          <a:stretch/>
        </p:blipFill>
        <p:spPr>
          <a:xfrm>
            <a:off x="3052833" y="1267106"/>
            <a:ext cx="7084629" cy="4323788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6356D2E8-16D4-0947-B4C8-6C4F582732D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356D2E8-16D4-0947-B4C8-6C4F582732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el 2">
            <a:extLst>
              <a:ext uri="{FF2B5EF4-FFF2-40B4-BE49-F238E27FC236}">
                <a16:creationId xmlns:a16="http://schemas.microsoft.com/office/drawing/2014/main" id="{BBD45C0A-B55C-DFC2-4451-2E9B80470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Toiletten: Dashboard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BAC0472-6035-46EC-64C6-3295EC37729D}"/>
              </a:ext>
            </a:extLst>
          </p:cNvPr>
          <p:cNvSpPr txBox="1"/>
          <p:nvPr/>
        </p:nvSpPr>
        <p:spPr>
          <a:xfrm>
            <a:off x="622515" y="5744507"/>
            <a:ext cx="11483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b="0" i="0" dirty="0">
                <a:effectLst/>
                <a:latin typeface="Roboto" panose="02000000000000000000" pitchFamily="2" charset="0"/>
              </a:rPr>
              <a:t>Unter «</a:t>
            </a:r>
            <a:r>
              <a:rPr lang="de-CH" b="1" i="0" dirty="0">
                <a:effectLst/>
                <a:latin typeface="Roboto" panose="02000000000000000000" pitchFamily="2" charset="0"/>
              </a:rPr>
              <a:t>Geräte</a:t>
            </a:r>
            <a:r>
              <a:rPr lang="de-CH" b="0" i="0" dirty="0">
                <a:effectLst/>
                <a:latin typeface="Roboto" panose="02000000000000000000" pitchFamily="2" charset="0"/>
              </a:rPr>
              <a:t>» kann der Aktivitätsstatus der Geräte angezeigt werden, dazu müssen die Geräte aber zuvor mit einem Programm, welches Daten via </a:t>
            </a:r>
            <a:r>
              <a:rPr lang="de-CH" b="0" i="0" dirty="0" err="1">
                <a:effectLst/>
                <a:latin typeface="Roboto" panose="02000000000000000000" pitchFamily="2" charset="0"/>
              </a:rPr>
              <a:t>LoRo</a:t>
            </a:r>
            <a:r>
              <a:rPr lang="de-CH" b="0" i="0" dirty="0">
                <a:effectLst/>
                <a:latin typeface="Roboto" panose="02000000000000000000" pitchFamily="2" charset="0"/>
              </a:rPr>
              <a:t> sendet bespielt werden.</a:t>
            </a:r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B0131F15-DB2E-659D-7445-94E13FF71284}"/>
              </a:ext>
            </a:extLst>
          </p:cNvPr>
          <p:cNvCxnSpPr>
            <a:cxnSpLocks/>
          </p:cNvCxnSpPr>
          <p:nvPr/>
        </p:nvCxnSpPr>
        <p:spPr>
          <a:xfrm flipV="1">
            <a:off x="1826686" y="2713703"/>
            <a:ext cx="1132824" cy="30308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35232E9C-B21A-6EE1-67B2-A0AF1709E1A4}"/>
              </a:ext>
            </a:extLst>
          </p:cNvPr>
          <p:cNvCxnSpPr>
            <a:cxnSpLocks/>
          </p:cNvCxnSpPr>
          <p:nvPr/>
        </p:nvCxnSpPr>
        <p:spPr>
          <a:xfrm flipV="1">
            <a:off x="4365523" y="4857135"/>
            <a:ext cx="2229624" cy="9595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206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212FF9BD-1D52-E3C5-8AA3-52A5DB00D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FAB104EB-7E23-8301-8776-FA1A21E183F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AB104EB-7E23-8301-8776-FA1A21E183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C857A8E-B23B-AC07-74B5-F5C9A32A37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217061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Gruppe zur Verwaltung der Dashboards anlegen 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1F5EAD0-681B-BCBD-84EF-E40FDA7F5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4" y="365126"/>
            <a:ext cx="10012890" cy="678948"/>
          </a:xfrm>
        </p:spPr>
        <p:txBody>
          <a:bodyPr vert="horz">
            <a:normAutofit fontScale="90000"/>
          </a:bodyPr>
          <a:lstStyle/>
          <a:p>
            <a:r>
              <a:rPr lang="de-CH" dirty="0" err="1">
                <a:sym typeface="Wingdings" panose="05000000000000000000" pitchFamily="2" charset="2"/>
              </a:rPr>
              <a:t>ToPrep</a:t>
            </a:r>
            <a:r>
              <a:rPr lang="de-CH" dirty="0">
                <a:sym typeface="Wingdings" panose="05000000000000000000" pitchFamily="2" charset="2"/>
              </a:rPr>
              <a:t>: «Smarte»</a:t>
            </a:r>
            <a:r>
              <a:rPr lang="de-AT" dirty="0"/>
              <a:t> Toiletten: Dashboard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883B01D-8ED3-5AF3-A9F7-A2715EE1F36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57276"/>
          <a:stretch/>
        </p:blipFill>
        <p:spPr>
          <a:xfrm>
            <a:off x="956543" y="2035277"/>
            <a:ext cx="10008822" cy="4139381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19ABED50-D6E8-2E51-4E85-60274D7BF19B}"/>
              </a:ext>
            </a:extLst>
          </p:cNvPr>
          <p:cNvSpPr/>
          <p:nvPr/>
        </p:nvSpPr>
        <p:spPr>
          <a:xfrm>
            <a:off x="4386101" y="3108959"/>
            <a:ext cx="815164" cy="2879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B851C56-B525-EF5B-29B6-D82031BA296C}"/>
              </a:ext>
            </a:extLst>
          </p:cNvPr>
          <p:cNvSpPr txBox="1"/>
          <p:nvPr/>
        </p:nvSpPr>
        <p:spPr>
          <a:xfrm>
            <a:off x="5690322" y="3140046"/>
            <a:ext cx="1300415" cy="9233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a) Zu den Gruppen wechseln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D4A408FA-8E97-5A21-236C-6FD6E3707122}"/>
              </a:ext>
            </a:extLst>
          </p:cNvPr>
          <p:cNvCxnSpPr>
            <a:cxnSpLocks/>
            <a:stCxn id="8" idx="1"/>
            <a:endCxn id="7" idx="6"/>
          </p:cNvCxnSpPr>
          <p:nvPr/>
        </p:nvCxnSpPr>
        <p:spPr>
          <a:xfrm flipH="1" flipV="1">
            <a:off x="5201265" y="3252948"/>
            <a:ext cx="489057" cy="34876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91D1EAA2-FF24-3B91-B914-125C7D787556}"/>
              </a:ext>
            </a:extLst>
          </p:cNvPr>
          <p:cNvSpPr txBox="1"/>
          <p:nvPr/>
        </p:nvSpPr>
        <p:spPr>
          <a:xfrm>
            <a:off x="7767484" y="3140046"/>
            <a:ext cx="1474839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b) Gruppe hinzufügen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BA56752B-81C3-74C3-5103-9F0EEE1B0213}"/>
              </a:ext>
            </a:extLst>
          </p:cNvPr>
          <p:cNvSpPr/>
          <p:nvPr/>
        </p:nvSpPr>
        <p:spPr>
          <a:xfrm>
            <a:off x="9725881" y="3601711"/>
            <a:ext cx="407582" cy="2879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02342D35-A8FA-601C-9435-F6A1A8986D20}"/>
              </a:ext>
            </a:extLst>
          </p:cNvPr>
          <p:cNvCxnSpPr>
            <a:cxnSpLocks/>
            <a:stCxn id="20" idx="3"/>
            <a:endCxn id="21" idx="1"/>
          </p:cNvCxnSpPr>
          <p:nvPr/>
        </p:nvCxnSpPr>
        <p:spPr>
          <a:xfrm>
            <a:off x="9242323" y="3463212"/>
            <a:ext cx="543247" cy="18067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2677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3D93332-6EF8-4018-F9E8-115EA1316F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1BFC1E8-E12B-EB36-C2BD-BAF26F467AE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1689"/>
          <a:stretch/>
        </p:blipFill>
        <p:spPr>
          <a:xfrm>
            <a:off x="1559821" y="2022198"/>
            <a:ext cx="8805493" cy="4835802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ED7E6FEE-09A5-278A-0A9A-38A6431C7FE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D7E6FEE-09A5-278A-0A9A-38A6431C7F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0F3217E-DAF3-1934-968C-7B621DCD83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217061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Gruppe zur Verwaltung der Dashboards anlegen 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5D0586F-1D62-3250-4588-14F03E699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4" y="365126"/>
            <a:ext cx="10012890" cy="678948"/>
          </a:xfrm>
        </p:spPr>
        <p:txBody>
          <a:bodyPr vert="horz">
            <a:normAutofit fontScale="90000"/>
          </a:bodyPr>
          <a:lstStyle/>
          <a:p>
            <a:r>
              <a:rPr lang="de-CH" dirty="0" err="1">
                <a:sym typeface="Wingdings" panose="05000000000000000000" pitchFamily="2" charset="2"/>
              </a:rPr>
              <a:t>ToPrep</a:t>
            </a:r>
            <a:r>
              <a:rPr lang="de-CH" dirty="0">
                <a:sym typeface="Wingdings" panose="05000000000000000000" pitchFamily="2" charset="2"/>
              </a:rPr>
              <a:t>: «Smarte»</a:t>
            </a:r>
            <a:r>
              <a:rPr lang="de-AT" dirty="0"/>
              <a:t> Toiletten: Dashboard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14F313A8-2E33-277B-FD40-3890D7154510}"/>
              </a:ext>
            </a:extLst>
          </p:cNvPr>
          <p:cNvSpPr/>
          <p:nvPr/>
        </p:nvSpPr>
        <p:spPr>
          <a:xfrm>
            <a:off x="3426045" y="4823955"/>
            <a:ext cx="1096793" cy="4559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F59EE18-F217-5954-C7E8-26F32204D64A}"/>
              </a:ext>
            </a:extLst>
          </p:cNvPr>
          <p:cNvSpPr txBox="1"/>
          <p:nvPr/>
        </p:nvSpPr>
        <p:spPr>
          <a:xfrm>
            <a:off x="9331764" y="4044614"/>
            <a:ext cx="2237721" cy="9233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c) Name und Beschreibung festlegen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EDFC39B3-B232-2F50-B600-2765E84ACFB4}"/>
              </a:ext>
            </a:extLst>
          </p:cNvPr>
          <p:cNvCxnSpPr>
            <a:cxnSpLocks/>
            <a:stCxn id="6" idx="1"/>
            <a:endCxn id="5" idx="6"/>
          </p:cNvCxnSpPr>
          <p:nvPr/>
        </p:nvCxnSpPr>
        <p:spPr>
          <a:xfrm flipH="1">
            <a:off x="4522838" y="4506279"/>
            <a:ext cx="4808926" cy="54566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8B573501-2217-D5C3-E83D-CC7F291FEE7A}"/>
              </a:ext>
            </a:extLst>
          </p:cNvPr>
          <p:cNvSpPr/>
          <p:nvPr/>
        </p:nvSpPr>
        <p:spPr>
          <a:xfrm>
            <a:off x="3347386" y="5308820"/>
            <a:ext cx="3151737" cy="5456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0953958D-4223-C70F-FDB2-E4AD978AA024}"/>
              </a:ext>
            </a:extLst>
          </p:cNvPr>
          <p:cNvCxnSpPr>
            <a:cxnSpLocks/>
            <a:stCxn id="6" idx="1"/>
            <a:endCxn id="11" idx="7"/>
          </p:cNvCxnSpPr>
          <p:nvPr/>
        </p:nvCxnSpPr>
        <p:spPr>
          <a:xfrm flipH="1">
            <a:off x="6037562" y="4506279"/>
            <a:ext cx="3294202" cy="88245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>
            <a:extLst>
              <a:ext uri="{FF2B5EF4-FFF2-40B4-BE49-F238E27FC236}">
                <a16:creationId xmlns:a16="http://schemas.microsoft.com/office/drawing/2014/main" id="{91175FF8-1ACA-838F-2332-DAA0CFAB3E37}"/>
              </a:ext>
            </a:extLst>
          </p:cNvPr>
          <p:cNvSpPr txBox="1"/>
          <p:nvPr/>
        </p:nvSpPr>
        <p:spPr>
          <a:xfrm>
            <a:off x="9323439" y="5376079"/>
            <a:ext cx="2237721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d) Gruppe speichern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3E2DCA63-CEBD-17D9-E267-7F297D9A14B6}"/>
              </a:ext>
            </a:extLst>
          </p:cNvPr>
          <p:cNvSpPr/>
          <p:nvPr/>
        </p:nvSpPr>
        <p:spPr>
          <a:xfrm>
            <a:off x="7610168" y="6186159"/>
            <a:ext cx="1150453" cy="5456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48A5E59E-3973-D297-551B-993CA560C43F}"/>
              </a:ext>
            </a:extLst>
          </p:cNvPr>
          <p:cNvCxnSpPr>
            <a:cxnSpLocks/>
            <a:endCxn id="18" idx="7"/>
          </p:cNvCxnSpPr>
          <p:nvPr/>
        </p:nvCxnSpPr>
        <p:spPr>
          <a:xfrm flipH="1">
            <a:off x="8592141" y="5854480"/>
            <a:ext cx="731298" cy="4115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792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0A90E-94CE-4038-D627-98B896980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A523768-2818-1642-77EF-3D42B2DFC4D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71613"/>
          <a:stretch/>
        </p:blipFill>
        <p:spPr>
          <a:xfrm>
            <a:off x="443907" y="1897626"/>
            <a:ext cx="8730553" cy="2399071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D998014E-6E2D-954C-0592-99695FB0681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998014E-6E2D-954C-0592-99695FB068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2F4D692-E296-670C-FC90-AA11BB0A3C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Gruppe auswählen und ein Dashboard hinzufügen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62160B5-801F-8663-35D6-129C36FA7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Toiletten: Dashboard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698EF620-CE73-3019-30C6-DD631DD3C714}"/>
              </a:ext>
            </a:extLst>
          </p:cNvPr>
          <p:cNvSpPr/>
          <p:nvPr/>
        </p:nvSpPr>
        <p:spPr>
          <a:xfrm>
            <a:off x="3017540" y="3972093"/>
            <a:ext cx="4248499" cy="2879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F357FAE-7838-B76D-C67F-B5B6435B8EAC}"/>
              </a:ext>
            </a:extLst>
          </p:cNvPr>
          <p:cNvSpPr txBox="1"/>
          <p:nvPr/>
        </p:nvSpPr>
        <p:spPr>
          <a:xfrm>
            <a:off x="7849295" y="3613739"/>
            <a:ext cx="1416648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b) Gruppe auswählen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D2FC6B94-B74D-8557-D263-76C3224D18D6}"/>
              </a:ext>
            </a:extLst>
          </p:cNvPr>
          <p:cNvCxnSpPr>
            <a:cxnSpLocks/>
            <a:stCxn id="8" idx="1"/>
            <a:endCxn id="5" idx="6"/>
          </p:cNvCxnSpPr>
          <p:nvPr/>
        </p:nvCxnSpPr>
        <p:spPr>
          <a:xfrm flipH="1">
            <a:off x="7266039" y="3936905"/>
            <a:ext cx="583256" cy="17917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lipse 16">
            <a:extLst>
              <a:ext uri="{FF2B5EF4-FFF2-40B4-BE49-F238E27FC236}">
                <a16:creationId xmlns:a16="http://schemas.microsoft.com/office/drawing/2014/main" id="{DBD4E769-FBCC-2EDE-760B-1A6D6D0B51D3}"/>
              </a:ext>
            </a:extLst>
          </p:cNvPr>
          <p:cNvSpPr/>
          <p:nvPr/>
        </p:nvSpPr>
        <p:spPr>
          <a:xfrm>
            <a:off x="3380598" y="2823346"/>
            <a:ext cx="815164" cy="2879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3044D23-3B68-757E-633D-9595E5C8A42C}"/>
              </a:ext>
            </a:extLst>
          </p:cNvPr>
          <p:cNvSpPr txBox="1"/>
          <p:nvPr/>
        </p:nvSpPr>
        <p:spPr>
          <a:xfrm>
            <a:off x="4727859" y="2505670"/>
            <a:ext cx="1300415" cy="9233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a) Zu den Gruppen wechseln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4D15A8C1-E3D1-838B-CA88-E97A63BEDCA7}"/>
              </a:ext>
            </a:extLst>
          </p:cNvPr>
          <p:cNvCxnSpPr>
            <a:cxnSpLocks/>
            <a:stCxn id="18" idx="1"/>
            <a:endCxn id="17" idx="6"/>
          </p:cNvCxnSpPr>
          <p:nvPr/>
        </p:nvCxnSpPr>
        <p:spPr>
          <a:xfrm flipH="1">
            <a:off x="4195762" y="2967335"/>
            <a:ext cx="532097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Grafik 26">
            <a:extLst>
              <a:ext uri="{FF2B5EF4-FFF2-40B4-BE49-F238E27FC236}">
                <a16:creationId xmlns:a16="http://schemas.microsoft.com/office/drawing/2014/main" id="{CA9656B0-712E-BAF9-C20D-84A5D1346A6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71936"/>
          <a:stretch/>
        </p:blipFill>
        <p:spPr>
          <a:xfrm>
            <a:off x="443907" y="4433757"/>
            <a:ext cx="8753615" cy="2378069"/>
          </a:xfrm>
          <a:prstGeom prst="rect">
            <a:avLst/>
          </a:prstGeom>
        </p:spPr>
      </p:pic>
      <p:sp>
        <p:nvSpPr>
          <p:cNvPr id="28" name="Ellipse 27">
            <a:extLst>
              <a:ext uri="{FF2B5EF4-FFF2-40B4-BE49-F238E27FC236}">
                <a16:creationId xmlns:a16="http://schemas.microsoft.com/office/drawing/2014/main" id="{F542309B-3340-5614-8F5B-651CAA36D78F}"/>
              </a:ext>
            </a:extLst>
          </p:cNvPr>
          <p:cNvSpPr/>
          <p:nvPr/>
        </p:nvSpPr>
        <p:spPr>
          <a:xfrm>
            <a:off x="7859127" y="5822363"/>
            <a:ext cx="262318" cy="2539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589E732E-5E44-6323-8EB9-86D89D3B9065}"/>
              </a:ext>
            </a:extLst>
          </p:cNvPr>
          <p:cNvSpPr txBox="1"/>
          <p:nvPr/>
        </p:nvSpPr>
        <p:spPr>
          <a:xfrm>
            <a:off x="9609575" y="5002288"/>
            <a:ext cx="1668025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c) Dashboard hinzufügen</a:t>
            </a: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C3BFE43B-1B4A-19E8-835F-B828125BC4C7}"/>
              </a:ext>
            </a:extLst>
          </p:cNvPr>
          <p:cNvCxnSpPr>
            <a:cxnSpLocks/>
            <a:stCxn id="29" idx="1"/>
            <a:endCxn id="28" idx="7"/>
          </p:cNvCxnSpPr>
          <p:nvPr/>
        </p:nvCxnSpPr>
        <p:spPr>
          <a:xfrm flipH="1">
            <a:off x="8083029" y="5325454"/>
            <a:ext cx="1526546" cy="53410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98382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A884A-4BDF-B27D-CB3E-03E0760B2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1C11AA6C-F7FF-12AC-30DC-E9FD1B85E14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C11AA6C-F7FF-12AC-30DC-E9FD1B85E1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6C43762-6169-27C1-8886-CD29819DB0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Dashboard in der Klassengruppe erstellen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ACD31C3-F305-89BE-C0C3-02BA8D6CF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Toiletten: Dashboard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8AA05D2-2AC6-B7C3-4447-B059113724A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53741"/>
          <a:stretch/>
        </p:blipFill>
        <p:spPr>
          <a:xfrm>
            <a:off x="482942" y="2005781"/>
            <a:ext cx="7953068" cy="317246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957AA67E-EBB2-1F03-4FF5-A797BB881E1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70361" b="7918"/>
          <a:stretch/>
        </p:blipFill>
        <p:spPr>
          <a:xfrm>
            <a:off x="482942" y="5368413"/>
            <a:ext cx="7953068" cy="1489587"/>
          </a:xfrm>
          <a:prstGeom prst="rect">
            <a:avLst/>
          </a:prstGeom>
        </p:spPr>
      </p:pic>
      <p:sp>
        <p:nvSpPr>
          <p:cNvPr id="14" name="Ellipse 13">
            <a:extLst>
              <a:ext uri="{FF2B5EF4-FFF2-40B4-BE49-F238E27FC236}">
                <a16:creationId xmlns:a16="http://schemas.microsoft.com/office/drawing/2014/main" id="{1214F621-F48D-8D9E-F8B8-B9392ACA7A50}"/>
              </a:ext>
            </a:extLst>
          </p:cNvPr>
          <p:cNvSpPr/>
          <p:nvPr/>
        </p:nvSpPr>
        <p:spPr>
          <a:xfrm>
            <a:off x="5653548" y="6150400"/>
            <a:ext cx="1071716" cy="2539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EA74BAC-CD7D-F466-F669-FD31BC619866}"/>
              </a:ext>
            </a:extLst>
          </p:cNvPr>
          <p:cNvSpPr txBox="1"/>
          <p:nvPr/>
        </p:nvSpPr>
        <p:spPr>
          <a:xfrm>
            <a:off x="7441909" y="5824864"/>
            <a:ext cx="1668025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e) Dashboard speichern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F11DE2C9-990E-4AF7-1347-681E9F8E569F}"/>
              </a:ext>
            </a:extLst>
          </p:cNvPr>
          <p:cNvCxnSpPr>
            <a:cxnSpLocks/>
            <a:stCxn id="15" idx="1"/>
            <a:endCxn id="14" idx="6"/>
          </p:cNvCxnSpPr>
          <p:nvPr/>
        </p:nvCxnSpPr>
        <p:spPr>
          <a:xfrm flipH="1">
            <a:off x="6725264" y="6148030"/>
            <a:ext cx="716645" cy="12935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5B4ECC62-A185-041A-02EA-3281CD513CE5}"/>
              </a:ext>
            </a:extLst>
          </p:cNvPr>
          <p:cNvSpPr txBox="1"/>
          <p:nvPr/>
        </p:nvSpPr>
        <p:spPr>
          <a:xfrm>
            <a:off x="7441909" y="3648927"/>
            <a:ext cx="2846025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d) Bezeichnung und Beschreibung eingeben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68096143-F915-309F-3B1A-127AFD61BA09}"/>
              </a:ext>
            </a:extLst>
          </p:cNvPr>
          <p:cNvSpPr/>
          <p:nvPr/>
        </p:nvSpPr>
        <p:spPr>
          <a:xfrm>
            <a:off x="2413819" y="3972093"/>
            <a:ext cx="1528916" cy="3329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978B75BD-0C0C-F631-E95D-C26A120C13D8}"/>
              </a:ext>
            </a:extLst>
          </p:cNvPr>
          <p:cNvCxnSpPr>
            <a:cxnSpLocks/>
            <a:stCxn id="10" idx="1"/>
            <a:endCxn id="18" idx="6"/>
          </p:cNvCxnSpPr>
          <p:nvPr/>
        </p:nvCxnSpPr>
        <p:spPr>
          <a:xfrm flipH="1">
            <a:off x="3942735" y="3972093"/>
            <a:ext cx="3499174" cy="1664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Ellipse 20">
            <a:extLst>
              <a:ext uri="{FF2B5EF4-FFF2-40B4-BE49-F238E27FC236}">
                <a16:creationId xmlns:a16="http://schemas.microsoft.com/office/drawing/2014/main" id="{000E7D49-3930-339B-ABAA-11C55BC1B89E}"/>
              </a:ext>
            </a:extLst>
          </p:cNvPr>
          <p:cNvSpPr/>
          <p:nvPr/>
        </p:nvSpPr>
        <p:spPr>
          <a:xfrm>
            <a:off x="2497393" y="4420192"/>
            <a:ext cx="2998839" cy="3326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446D0FCD-72B0-6E38-B483-8A8BA1AE390E}"/>
              </a:ext>
            </a:extLst>
          </p:cNvPr>
          <p:cNvCxnSpPr>
            <a:cxnSpLocks/>
            <a:stCxn id="10" idx="1"/>
            <a:endCxn id="21" idx="6"/>
          </p:cNvCxnSpPr>
          <p:nvPr/>
        </p:nvCxnSpPr>
        <p:spPr>
          <a:xfrm flipH="1">
            <a:off x="5496232" y="3972093"/>
            <a:ext cx="1945677" cy="6144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187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9F3EA5-9BC7-F119-F0F1-DF180582E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E373EB94-6490-EC52-2F80-86951B8DBC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483" y="1995948"/>
            <a:ext cx="7621634" cy="4711457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7EAEFDFE-7BBB-466A-1554-B4AA0FE5694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EAEFDFE-7BBB-466A-1554-B4AA0FE56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8D70EFB-3B25-28EC-FCFC-242F0660CE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Toiletten Widget in neu erstelltes Dashboard importieren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A9FC882-F583-E24B-C4A6-1E549CCB3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Toiletten: Dashboard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4FB6BA0-C969-62FE-16EA-37877F935C6B}"/>
              </a:ext>
            </a:extLst>
          </p:cNvPr>
          <p:cNvSpPr txBox="1"/>
          <p:nvPr/>
        </p:nvSpPr>
        <p:spPr>
          <a:xfrm>
            <a:off x="7533143" y="4301888"/>
            <a:ext cx="2348276" cy="120032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b) Dialog öffnen, um ein Widget zu erstellen / importieren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ABECD675-D2C6-22AD-DF51-BAF2C7F54E64}"/>
              </a:ext>
            </a:extLst>
          </p:cNvPr>
          <p:cNvCxnSpPr>
            <a:cxnSpLocks/>
            <a:stCxn id="10" idx="1"/>
            <a:endCxn id="32" idx="5"/>
          </p:cNvCxnSpPr>
          <p:nvPr/>
        </p:nvCxnSpPr>
        <p:spPr>
          <a:xfrm flipH="1" flipV="1">
            <a:off x="5073506" y="3049433"/>
            <a:ext cx="2459637" cy="18526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Ellipse 20">
            <a:extLst>
              <a:ext uri="{FF2B5EF4-FFF2-40B4-BE49-F238E27FC236}">
                <a16:creationId xmlns:a16="http://schemas.microsoft.com/office/drawing/2014/main" id="{626C2F70-F26F-3AB1-C112-93EEDCCC7E1E}"/>
              </a:ext>
            </a:extLst>
          </p:cNvPr>
          <p:cNvSpPr/>
          <p:nvPr/>
        </p:nvSpPr>
        <p:spPr>
          <a:xfrm>
            <a:off x="3898033" y="4684687"/>
            <a:ext cx="2118310" cy="6463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8B4EB9D8-17AC-31FA-3196-58C39FC9F913}"/>
              </a:ext>
            </a:extLst>
          </p:cNvPr>
          <p:cNvCxnSpPr>
            <a:cxnSpLocks/>
            <a:stCxn id="10" idx="1"/>
            <a:endCxn id="21" idx="6"/>
          </p:cNvCxnSpPr>
          <p:nvPr/>
        </p:nvCxnSpPr>
        <p:spPr>
          <a:xfrm flipH="1">
            <a:off x="6016343" y="4902053"/>
            <a:ext cx="1516800" cy="1058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llipse 7">
            <a:extLst>
              <a:ext uri="{FF2B5EF4-FFF2-40B4-BE49-F238E27FC236}">
                <a16:creationId xmlns:a16="http://schemas.microsoft.com/office/drawing/2014/main" id="{C4F83323-3978-EEB8-AEA5-B24C3BE19E8B}"/>
              </a:ext>
            </a:extLst>
          </p:cNvPr>
          <p:cNvSpPr/>
          <p:nvPr/>
        </p:nvSpPr>
        <p:spPr>
          <a:xfrm>
            <a:off x="6946946" y="2814101"/>
            <a:ext cx="810705" cy="2879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028E1B2-486C-F8DB-145B-8BD0B5E5B6C1}"/>
              </a:ext>
            </a:extLst>
          </p:cNvPr>
          <p:cNvSpPr txBox="1"/>
          <p:nvPr/>
        </p:nvSpPr>
        <p:spPr>
          <a:xfrm>
            <a:off x="8275921" y="2237793"/>
            <a:ext cx="3706774" cy="147732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a) Dashboard wird im Bearbeitungsmodus geöffnet, d.h. muss nach dem Import und der Konfiguration jedes Widgets gespeichert werden.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7D2F2239-9906-55EE-A638-DA33473D46A8}"/>
              </a:ext>
            </a:extLst>
          </p:cNvPr>
          <p:cNvCxnSpPr>
            <a:cxnSpLocks/>
            <a:stCxn id="9" idx="1"/>
            <a:endCxn id="8" idx="6"/>
          </p:cNvCxnSpPr>
          <p:nvPr/>
        </p:nvCxnSpPr>
        <p:spPr>
          <a:xfrm flipH="1" flipV="1">
            <a:off x="7757651" y="2958090"/>
            <a:ext cx="518270" cy="183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Ellipse 31">
            <a:extLst>
              <a:ext uri="{FF2B5EF4-FFF2-40B4-BE49-F238E27FC236}">
                <a16:creationId xmlns:a16="http://schemas.microsoft.com/office/drawing/2014/main" id="{BE00D219-3852-B44A-BE74-5A385011C9AE}"/>
              </a:ext>
            </a:extLst>
          </p:cNvPr>
          <p:cNvSpPr/>
          <p:nvPr/>
        </p:nvSpPr>
        <p:spPr>
          <a:xfrm>
            <a:off x="4381526" y="2803629"/>
            <a:ext cx="810705" cy="2879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2311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07F418E-E642-839A-DCBE-693E27610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Materialien für Lernende</a:t>
            </a:r>
          </a:p>
        </p:txBody>
      </p:sp>
      <p:pic>
        <p:nvPicPr>
          <p:cNvPr id="5" name="Grafik 4" descr="Ein Bild, das Muster, Quadrat, Symmetrie, Kunst enthält.&#10;&#10;KI-generierte Inhalte können fehlerhaft sein.">
            <a:extLst>
              <a:ext uri="{FF2B5EF4-FFF2-40B4-BE49-F238E27FC236}">
                <a16:creationId xmlns:a16="http://schemas.microsoft.com/office/drawing/2014/main" id="{BEED5A28-5E1B-08EC-2B65-1A7FE55C4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529" y="1893846"/>
            <a:ext cx="3867682" cy="3867682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E01DAB0-A11A-93C0-52DB-7CDE9EC95AFD}"/>
              </a:ext>
            </a:extLst>
          </p:cNvPr>
          <p:cNvSpPr txBox="1"/>
          <p:nvPr/>
        </p:nvSpPr>
        <p:spPr>
          <a:xfrm>
            <a:off x="3309257" y="5881924"/>
            <a:ext cx="64332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de-CH" sz="28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  <a:hlinkClick r:id="rId3"/>
              </a:rPr>
              <a:t>https://tinyurl.com/iot-cube-student</a:t>
            </a:r>
            <a:endParaRPr lang="de-AT" sz="2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4664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7C630-11D3-3CE2-FD6F-D47642C3D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rafik 42">
            <a:extLst>
              <a:ext uri="{FF2B5EF4-FFF2-40B4-BE49-F238E27FC236}">
                <a16:creationId xmlns:a16="http://schemas.microsoft.com/office/drawing/2014/main" id="{F774B4DC-5DE2-03BF-38B8-61E6A2179B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6898"/>
          <a:stretch/>
        </p:blipFill>
        <p:spPr>
          <a:xfrm>
            <a:off x="460483" y="1995948"/>
            <a:ext cx="8768134" cy="4671889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622A13C4-0525-3F32-0D48-61D7F7093ED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22A13C4-0525-3F32-0D48-61D7F7093E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7ADBC15-3466-996B-0A27-6B8DB6AC7A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Toiletten Widget in neu erstelltes Dashboard </a:t>
            </a:r>
            <a:r>
              <a:rPr lang="de-CH" b="1" dirty="0"/>
              <a:t>importieren</a:t>
            </a:r>
            <a:endParaRPr lang="de-DE" b="1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2A2F7F0-87D7-4E46-8F7B-52742062A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Toiletten: Dashboard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93C007F-685A-AAB2-D6B4-43BE2C746225}"/>
              </a:ext>
            </a:extLst>
          </p:cNvPr>
          <p:cNvSpPr/>
          <p:nvPr/>
        </p:nvSpPr>
        <p:spPr>
          <a:xfrm>
            <a:off x="6334327" y="2927218"/>
            <a:ext cx="1168668" cy="36933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29C27AC2-1A0D-9E6A-92AC-F4155FD3D64A}"/>
              </a:ext>
            </a:extLst>
          </p:cNvPr>
          <p:cNvSpPr txBox="1"/>
          <p:nvPr/>
        </p:nvSpPr>
        <p:spPr>
          <a:xfrm>
            <a:off x="7918654" y="3428406"/>
            <a:ext cx="3108959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c) Widget Import starten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1947CEE1-F614-8937-0BBA-176BFD65E3D0}"/>
              </a:ext>
            </a:extLst>
          </p:cNvPr>
          <p:cNvCxnSpPr>
            <a:cxnSpLocks/>
            <a:stCxn id="15" idx="1"/>
            <a:endCxn id="14" idx="5"/>
          </p:cNvCxnSpPr>
          <p:nvPr/>
        </p:nvCxnSpPr>
        <p:spPr>
          <a:xfrm flipH="1" flipV="1">
            <a:off x="7331848" y="3242463"/>
            <a:ext cx="586806" cy="37060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lipse 16">
            <a:extLst>
              <a:ext uri="{FF2B5EF4-FFF2-40B4-BE49-F238E27FC236}">
                <a16:creationId xmlns:a16="http://schemas.microsoft.com/office/drawing/2014/main" id="{59C46922-04D5-5C3F-6C00-9ADBAD2E63C0}"/>
              </a:ext>
            </a:extLst>
          </p:cNvPr>
          <p:cNvSpPr/>
          <p:nvPr/>
        </p:nvSpPr>
        <p:spPr>
          <a:xfrm>
            <a:off x="5445101" y="6110493"/>
            <a:ext cx="1036320" cy="4956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960DBBF-50C4-344B-08CB-F50328E234B0}"/>
              </a:ext>
            </a:extLst>
          </p:cNvPr>
          <p:cNvSpPr txBox="1"/>
          <p:nvPr/>
        </p:nvSpPr>
        <p:spPr>
          <a:xfrm>
            <a:off x="6589480" y="5800840"/>
            <a:ext cx="1905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e) importieren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DA08950D-ADDA-B1E9-04AC-B28AF0103F80}"/>
              </a:ext>
            </a:extLst>
          </p:cNvPr>
          <p:cNvCxnSpPr>
            <a:cxnSpLocks/>
            <a:stCxn id="18" idx="1"/>
            <a:endCxn id="17" idx="7"/>
          </p:cNvCxnSpPr>
          <p:nvPr/>
        </p:nvCxnSpPr>
        <p:spPr>
          <a:xfrm flipH="1">
            <a:off x="6329655" y="5985506"/>
            <a:ext cx="259825" cy="19757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llipse 22">
            <a:extLst>
              <a:ext uri="{FF2B5EF4-FFF2-40B4-BE49-F238E27FC236}">
                <a16:creationId xmlns:a16="http://schemas.microsoft.com/office/drawing/2014/main" id="{ACFA592B-CE3D-C280-DE2A-03865D62E1A0}"/>
              </a:ext>
            </a:extLst>
          </p:cNvPr>
          <p:cNvSpPr/>
          <p:nvPr/>
        </p:nvSpPr>
        <p:spPr>
          <a:xfrm>
            <a:off x="2868836" y="5714518"/>
            <a:ext cx="2171700" cy="2864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A0CB8BF2-7D46-845B-847B-22BE3C183BD3}"/>
              </a:ext>
            </a:extLst>
          </p:cNvPr>
          <p:cNvSpPr txBox="1"/>
          <p:nvPr/>
        </p:nvSpPr>
        <p:spPr>
          <a:xfrm>
            <a:off x="321652" y="5673055"/>
            <a:ext cx="2271096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d) Datei auswählen</a:t>
            </a:r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A3F244AA-D451-B533-7904-F34692C93D11}"/>
              </a:ext>
            </a:extLst>
          </p:cNvPr>
          <p:cNvCxnSpPr>
            <a:cxnSpLocks/>
            <a:stCxn id="24" idx="3"/>
            <a:endCxn id="23" idx="2"/>
          </p:cNvCxnSpPr>
          <p:nvPr/>
        </p:nvCxnSpPr>
        <p:spPr>
          <a:xfrm>
            <a:off x="2592748" y="5857721"/>
            <a:ext cx="27608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7143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C960D-6DBA-AC79-84A0-57E01163F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fik 37">
            <a:extLst>
              <a:ext uri="{FF2B5EF4-FFF2-40B4-BE49-F238E27FC236}">
                <a16:creationId xmlns:a16="http://schemas.microsoft.com/office/drawing/2014/main" id="{CC61218C-ADA8-842C-D6C1-39D5068899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6798"/>
          <a:stretch/>
        </p:blipFill>
        <p:spPr>
          <a:xfrm>
            <a:off x="472536" y="1995948"/>
            <a:ext cx="8756081" cy="4671889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84A75CB6-E419-0E33-68FE-046BF539827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4A75CB6-E419-0E33-68FE-046BF53982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523C016-20BB-F3D2-B90D-B4FFA8604B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Toiletten Widget </a:t>
            </a:r>
            <a:r>
              <a:rPr lang="de-CH" b="1" dirty="0"/>
              <a:t>konfigurieren</a:t>
            </a:r>
            <a:endParaRPr lang="de-DE" b="1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664BAD8-2F3D-F0E6-908C-0305969B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Toiletten: Dashboard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1E439843-C7E0-7915-F686-51F5E0C30497}"/>
              </a:ext>
            </a:extLst>
          </p:cNvPr>
          <p:cNvSpPr/>
          <p:nvPr/>
        </p:nvSpPr>
        <p:spPr>
          <a:xfrm>
            <a:off x="2610798" y="3458496"/>
            <a:ext cx="251460" cy="21648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CC5ACC1-1637-D4F8-A2E9-7F9AB48DD904}"/>
              </a:ext>
            </a:extLst>
          </p:cNvPr>
          <p:cNvSpPr txBox="1"/>
          <p:nvPr/>
        </p:nvSpPr>
        <p:spPr>
          <a:xfrm>
            <a:off x="3479964" y="3737868"/>
            <a:ext cx="4318085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f) Widget bearbeiten / konfigurieren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96136605-7E35-0114-B084-C3ED10A86603}"/>
              </a:ext>
            </a:extLst>
          </p:cNvPr>
          <p:cNvCxnSpPr>
            <a:cxnSpLocks/>
            <a:stCxn id="6" idx="1"/>
            <a:endCxn id="5" idx="5"/>
          </p:cNvCxnSpPr>
          <p:nvPr/>
        </p:nvCxnSpPr>
        <p:spPr>
          <a:xfrm flipH="1" flipV="1">
            <a:off x="2825433" y="3643281"/>
            <a:ext cx="654531" cy="2792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41455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ACE50-5590-434C-F65C-1C9C8EFC1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BB97C6D1-D215-68E6-0430-6287F793C0A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1" b="39433"/>
          <a:stretch/>
        </p:blipFill>
        <p:spPr>
          <a:xfrm>
            <a:off x="472537" y="1995948"/>
            <a:ext cx="7906146" cy="3490316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2BD3E376-9D96-FE7E-2780-1AD2C414138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BD3E376-9D96-FE7E-2780-1AD2C41413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2B0C00D-20B5-99C6-2C7B-1A5974772E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Toiletten Widget </a:t>
            </a:r>
            <a:r>
              <a:rPr lang="de-CH" b="1" dirty="0"/>
              <a:t>konfigurieren</a:t>
            </a:r>
            <a:endParaRPr lang="de-DE" b="1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B053002-592D-987D-3EC6-EAFFB1794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Toiletten: Dashboard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4D119B82-37F8-CA75-598A-D9F955C6CE07}"/>
              </a:ext>
            </a:extLst>
          </p:cNvPr>
          <p:cNvSpPr/>
          <p:nvPr/>
        </p:nvSpPr>
        <p:spPr>
          <a:xfrm>
            <a:off x="2900782" y="4096435"/>
            <a:ext cx="1271990" cy="4758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601C3CD-2393-A58B-C8A2-F051EE0ACCC4}"/>
              </a:ext>
            </a:extLst>
          </p:cNvPr>
          <p:cNvSpPr txBox="1"/>
          <p:nvPr/>
        </p:nvSpPr>
        <p:spPr>
          <a:xfrm>
            <a:off x="4400405" y="4004651"/>
            <a:ext cx="2175407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g) IoT Cube bzw. Gerät auswählen 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F3BDE2FD-813F-8061-D888-4B0EAE330B8D}"/>
              </a:ext>
            </a:extLst>
          </p:cNvPr>
          <p:cNvCxnSpPr>
            <a:cxnSpLocks/>
            <a:stCxn id="9" idx="1"/>
            <a:endCxn id="8" idx="6"/>
          </p:cNvCxnSpPr>
          <p:nvPr/>
        </p:nvCxnSpPr>
        <p:spPr>
          <a:xfrm flipH="1">
            <a:off x="4172772" y="4327817"/>
            <a:ext cx="227633" cy="653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836DFE07-F63D-F54C-3825-5986043A4BA5}"/>
              </a:ext>
            </a:extLst>
          </p:cNvPr>
          <p:cNvSpPr/>
          <p:nvPr/>
        </p:nvSpPr>
        <p:spPr>
          <a:xfrm>
            <a:off x="4398986" y="5090285"/>
            <a:ext cx="1702858" cy="2897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E728561-A4A3-6301-A667-A968E69C7863}"/>
              </a:ext>
            </a:extLst>
          </p:cNvPr>
          <p:cNvSpPr txBox="1"/>
          <p:nvPr/>
        </p:nvSpPr>
        <p:spPr>
          <a:xfrm>
            <a:off x="6871167" y="4651328"/>
            <a:ext cx="2623212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h) Datenquelle prüfen</a:t>
            </a: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0686D63C-D917-98E3-C2EE-FE5C0BBDE0C4}"/>
              </a:ext>
            </a:extLst>
          </p:cNvPr>
          <p:cNvCxnSpPr>
            <a:cxnSpLocks/>
            <a:stCxn id="12" idx="1"/>
            <a:endCxn id="11" idx="6"/>
          </p:cNvCxnSpPr>
          <p:nvPr/>
        </p:nvCxnSpPr>
        <p:spPr>
          <a:xfrm flipH="1">
            <a:off x="6101844" y="4835994"/>
            <a:ext cx="769323" cy="3991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fik 13">
            <a:extLst>
              <a:ext uri="{FF2B5EF4-FFF2-40B4-BE49-F238E27FC236}">
                <a16:creationId xmlns:a16="http://schemas.microsoft.com/office/drawing/2014/main" id="{10DB4A36-4DE1-B796-1687-D403A8CF9A2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8266" t="71032" b="5741"/>
          <a:stretch/>
        </p:blipFill>
        <p:spPr>
          <a:xfrm>
            <a:off x="2979174" y="5539390"/>
            <a:ext cx="5399508" cy="1206242"/>
          </a:xfrm>
          <a:prstGeom prst="rect">
            <a:avLst/>
          </a:prstGeom>
        </p:spPr>
      </p:pic>
      <p:sp>
        <p:nvSpPr>
          <p:cNvPr id="15" name="Ellipse 14">
            <a:extLst>
              <a:ext uri="{FF2B5EF4-FFF2-40B4-BE49-F238E27FC236}">
                <a16:creationId xmlns:a16="http://schemas.microsoft.com/office/drawing/2014/main" id="{1175A042-312F-8EF5-6299-0FE8E4A164DB}"/>
              </a:ext>
            </a:extLst>
          </p:cNvPr>
          <p:cNvSpPr/>
          <p:nvPr/>
        </p:nvSpPr>
        <p:spPr>
          <a:xfrm>
            <a:off x="4172772" y="5928182"/>
            <a:ext cx="1248697" cy="2897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D896293-4865-9253-6CB3-60EF096E6C71}"/>
              </a:ext>
            </a:extLst>
          </p:cNvPr>
          <p:cNvSpPr txBox="1"/>
          <p:nvPr/>
        </p:nvSpPr>
        <p:spPr>
          <a:xfrm>
            <a:off x="431628" y="5510379"/>
            <a:ext cx="6210299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i) Labels und ggf. Status anpassen (2x: On + Off)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845C41EA-82DE-2F8E-EB3D-719CD425864E}"/>
              </a:ext>
            </a:extLst>
          </p:cNvPr>
          <p:cNvCxnSpPr>
            <a:cxnSpLocks/>
            <a:stCxn id="16" idx="2"/>
            <a:endCxn id="15" idx="2"/>
          </p:cNvCxnSpPr>
          <p:nvPr/>
        </p:nvCxnSpPr>
        <p:spPr>
          <a:xfrm>
            <a:off x="3536778" y="5879711"/>
            <a:ext cx="635994" cy="19333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lipse 17">
            <a:extLst>
              <a:ext uri="{FF2B5EF4-FFF2-40B4-BE49-F238E27FC236}">
                <a16:creationId xmlns:a16="http://schemas.microsoft.com/office/drawing/2014/main" id="{57F87E24-41C5-29D3-FBDE-0024FDCAF475}"/>
              </a:ext>
            </a:extLst>
          </p:cNvPr>
          <p:cNvSpPr/>
          <p:nvPr/>
        </p:nvSpPr>
        <p:spPr>
          <a:xfrm>
            <a:off x="7400125" y="5570399"/>
            <a:ext cx="1029182" cy="3404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07A83583-E067-A738-0FFE-11ED585341D3}"/>
              </a:ext>
            </a:extLst>
          </p:cNvPr>
          <p:cNvCxnSpPr>
            <a:cxnSpLocks/>
            <a:stCxn id="16" idx="3"/>
            <a:endCxn id="18" idx="2"/>
          </p:cNvCxnSpPr>
          <p:nvPr/>
        </p:nvCxnSpPr>
        <p:spPr>
          <a:xfrm>
            <a:off x="6641927" y="5695045"/>
            <a:ext cx="758198" cy="4556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Ellipse 20">
            <a:extLst>
              <a:ext uri="{FF2B5EF4-FFF2-40B4-BE49-F238E27FC236}">
                <a16:creationId xmlns:a16="http://schemas.microsoft.com/office/drawing/2014/main" id="{7121FA0B-7DEC-FCD3-6FD2-4184F629DFE2}"/>
              </a:ext>
            </a:extLst>
          </p:cNvPr>
          <p:cNvSpPr/>
          <p:nvPr/>
        </p:nvSpPr>
        <p:spPr>
          <a:xfrm>
            <a:off x="7294091" y="3397978"/>
            <a:ext cx="1271990" cy="4758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923B255C-B6F5-0568-5202-3B59C2F166C2}"/>
              </a:ext>
            </a:extLst>
          </p:cNvPr>
          <p:cNvSpPr txBox="1"/>
          <p:nvPr/>
        </p:nvSpPr>
        <p:spPr>
          <a:xfrm>
            <a:off x="8793714" y="3306194"/>
            <a:ext cx="2175407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j) Änderungen anwenden</a:t>
            </a:r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05C08C5A-0FCF-AB36-1874-46E2BFA97C67}"/>
              </a:ext>
            </a:extLst>
          </p:cNvPr>
          <p:cNvCxnSpPr>
            <a:cxnSpLocks/>
            <a:stCxn id="23" idx="1"/>
            <a:endCxn id="21" idx="6"/>
          </p:cNvCxnSpPr>
          <p:nvPr/>
        </p:nvCxnSpPr>
        <p:spPr>
          <a:xfrm flipH="1">
            <a:off x="8566081" y="3629360"/>
            <a:ext cx="227633" cy="653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4807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58BD7-11CB-17B4-2CA0-33E21E5826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0A67C926-229C-F64B-E8F2-E5DF2F0CF0D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67C926-229C-F64B-E8F2-E5DF2F0CF0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C5D1BE1-0035-9987-547D-6729E82E21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580" y="1243309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Toiletten Widget </a:t>
            </a:r>
            <a:r>
              <a:rPr lang="de-CH" b="1" dirty="0"/>
              <a:t>testen</a:t>
            </a:r>
            <a:endParaRPr lang="de-DE" b="1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6480534-2FEB-9B65-DDFD-1786A5A67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Toiletten: Dashboard</a:t>
            </a:r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6F20957A-94ED-65BE-9078-DB35EF39FE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537" y="1995948"/>
            <a:ext cx="7906145" cy="4105682"/>
          </a:xfrm>
          <a:prstGeom prst="rect">
            <a:avLst/>
          </a:prstGeom>
        </p:spPr>
      </p:pic>
      <p:sp>
        <p:nvSpPr>
          <p:cNvPr id="27" name="Ellipse 26">
            <a:extLst>
              <a:ext uri="{FF2B5EF4-FFF2-40B4-BE49-F238E27FC236}">
                <a16:creationId xmlns:a16="http://schemas.microsoft.com/office/drawing/2014/main" id="{BD9DFBC8-C1FD-9FAC-A273-7E3FFDE594BD}"/>
              </a:ext>
            </a:extLst>
          </p:cNvPr>
          <p:cNvSpPr/>
          <p:nvPr/>
        </p:nvSpPr>
        <p:spPr>
          <a:xfrm>
            <a:off x="7114733" y="2899033"/>
            <a:ext cx="835742" cy="4086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D055FED7-62E4-B9E6-6037-3D247FBADC13}"/>
              </a:ext>
            </a:extLst>
          </p:cNvPr>
          <p:cNvSpPr txBox="1"/>
          <p:nvPr/>
        </p:nvSpPr>
        <p:spPr>
          <a:xfrm>
            <a:off x="8505091" y="2780211"/>
            <a:ext cx="2175407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k) Dashboard speichern</a:t>
            </a:r>
          </a:p>
        </p:txBody>
      </p: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B47264CD-0E16-1BD9-74F8-13C3AA4B9B03}"/>
              </a:ext>
            </a:extLst>
          </p:cNvPr>
          <p:cNvCxnSpPr>
            <a:cxnSpLocks/>
            <a:stCxn id="28" idx="1"/>
            <a:endCxn id="27" idx="6"/>
          </p:cNvCxnSpPr>
          <p:nvPr/>
        </p:nvCxnSpPr>
        <p:spPr>
          <a:xfrm flipH="1" flipV="1">
            <a:off x="7950475" y="3103376"/>
            <a:ext cx="554616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Grafik 32">
            <a:extLst>
              <a:ext uri="{FF2B5EF4-FFF2-40B4-BE49-F238E27FC236}">
                <a16:creationId xmlns:a16="http://schemas.microsoft.com/office/drawing/2014/main" id="{7714FBA3-776C-31B9-0BC7-4574EA67E60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" b="26469"/>
          <a:stretch/>
        </p:blipFill>
        <p:spPr>
          <a:xfrm>
            <a:off x="3579531" y="3939052"/>
            <a:ext cx="7906146" cy="3018908"/>
          </a:xfrm>
          <a:prstGeom prst="rect">
            <a:avLst/>
          </a:prstGeom>
        </p:spPr>
      </p:pic>
      <p:sp>
        <p:nvSpPr>
          <p:cNvPr id="39" name="Ellipse 38">
            <a:extLst>
              <a:ext uri="{FF2B5EF4-FFF2-40B4-BE49-F238E27FC236}">
                <a16:creationId xmlns:a16="http://schemas.microsoft.com/office/drawing/2014/main" id="{2210CC99-78A5-7114-FF3C-BB2A2962A651}"/>
              </a:ext>
            </a:extLst>
          </p:cNvPr>
          <p:cNvSpPr/>
          <p:nvPr/>
        </p:nvSpPr>
        <p:spPr>
          <a:xfrm>
            <a:off x="4916129" y="5122605"/>
            <a:ext cx="1465006" cy="124869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982D12A5-22F9-AB6E-8D59-D688A66A2429}"/>
              </a:ext>
            </a:extLst>
          </p:cNvPr>
          <p:cNvSpPr txBox="1"/>
          <p:nvPr/>
        </p:nvSpPr>
        <p:spPr>
          <a:xfrm>
            <a:off x="6757998" y="5423787"/>
            <a:ext cx="4008325" cy="120032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CH" b="1" dirty="0">
                <a:solidFill>
                  <a:srgbClr val="FF0000"/>
                </a:solidFill>
              </a:rPr>
              <a:t>l) Daten des IoT Cubes mit dem «Smarte» Toiletten Programm werden erfolgreich am Dashboard angezeigt. </a:t>
            </a:r>
            <a:r>
              <a:rPr lang="de-CH" dirty="0"/>
              <a:t>🎉🎊🥳</a:t>
            </a:r>
            <a:endParaRPr lang="de-CH" b="1" dirty="0">
              <a:solidFill>
                <a:srgbClr val="FF0000"/>
              </a:solidFill>
            </a:endParaRPr>
          </a:p>
        </p:txBody>
      </p: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0358F686-C814-E7A1-B554-7D7AC735508B}"/>
              </a:ext>
            </a:extLst>
          </p:cNvPr>
          <p:cNvCxnSpPr>
            <a:cxnSpLocks/>
            <a:stCxn id="40" idx="1"/>
            <a:endCxn id="39" idx="6"/>
          </p:cNvCxnSpPr>
          <p:nvPr/>
        </p:nvCxnSpPr>
        <p:spPr>
          <a:xfrm flipH="1" flipV="1">
            <a:off x="6381135" y="5746954"/>
            <a:ext cx="376863" cy="2769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9140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DC10E-B561-03B0-66AF-7F32D5563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feil: nach oben und unten 26">
            <a:extLst>
              <a:ext uri="{FF2B5EF4-FFF2-40B4-BE49-F238E27FC236}">
                <a16:creationId xmlns:a16="http://schemas.microsoft.com/office/drawing/2014/main" id="{84FA562B-C3FE-8887-9555-FE88F558F7FA}"/>
              </a:ext>
            </a:extLst>
          </p:cNvPr>
          <p:cNvSpPr/>
          <p:nvPr/>
        </p:nvSpPr>
        <p:spPr>
          <a:xfrm>
            <a:off x="9853682" y="4272455"/>
            <a:ext cx="495771" cy="1444284"/>
          </a:xfrm>
          <a:prstGeom prst="upDownArrow">
            <a:avLst>
              <a:gd name="adj1" fmla="val 3728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BBA2B32B-3975-E461-0055-6AD26E53617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BA2B32B-3975-E461-0055-6AD26E5361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87061E0-26FE-D0CB-8647-288C944A477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AT" sz="3200" b="1" dirty="0"/>
              <a:t>Feedbackrunde</a:t>
            </a:r>
            <a:endParaRPr lang="de-DE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de-DE" dirty="0"/>
              <a:t>Was hat dir besonders gut gefallen?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de-DE" dirty="0"/>
              <a:t>Was war neu für dich?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de-DE" dirty="0"/>
              <a:t>Was hat dich erstaunt?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de-DE" dirty="0"/>
              <a:t>Was könnte man damit sonst noch machen?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de-DE" dirty="0"/>
              <a:t>…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de-DE" dirty="0"/>
              <a:t>Was hat dir nicht gefallen?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de-DE" dirty="0"/>
              <a:t>Sollen/Können wir etwas ändern?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F1A6AB0-A44C-A7B6-6761-8C74F6314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903045" cy="678948"/>
          </a:xfrm>
        </p:spPr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Toiletten: Fazit &amp; Diskussion</a:t>
            </a:r>
          </a:p>
        </p:txBody>
      </p:sp>
      <p:pic>
        <p:nvPicPr>
          <p:cNvPr id="20" name="Grafik 19" descr="Server mit einfarbiger Füllung">
            <a:extLst>
              <a:ext uri="{FF2B5EF4-FFF2-40B4-BE49-F238E27FC236}">
                <a16:creationId xmlns:a16="http://schemas.microsoft.com/office/drawing/2014/main" id="{602137BD-C60E-2FA9-7CD1-972DAAE7F8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62357" y="3768102"/>
            <a:ext cx="535789" cy="535789"/>
          </a:xfrm>
          <a:prstGeom prst="rect">
            <a:avLst/>
          </a:prstGeom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D993D743-8B45-9112-8843-6B4A95E34814}"/>
              </a:ext>
            </a:extLst>
          </p:cNvPr>
          <p:cNvSpPr txBox="1"/>
          <p:nvPr/>
        </p:nvSpPr>
        <p:spPr>
          <a:xfrm>
            <a:off x="9439218" y="3866719"/>
            <a:ext cx="132469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00" b="1" dirty="0" err="1">
                <a:solidFill>
                  <a:srgbClr val="FF009B"/>
                </a:solidFill>
              </a:rPr>
              <a:t>Claviscloud</a:t>
            </a:r>
            <a:endParaRPr lang="de-AT" sz="1600" dirty="0">
              <a:solidFill>
                <a:srgbClr val="FF009B"/>
              </a:solidFill>
            </a:endParaRPr>
          </a:p>
        </p:txBody>
      </p:sp>
      <p:pic>
        <p:nvPicPr>
          <p:cNvPr id="23" name="Grafik 22" descr="Ein Bild, das Logo, Schrift, Grafiken, Symbol enthält.&#10;&#10;Automatisch generierte Beschreibung">
            <a:extLst>
              <a:ext uri="{FF2B5EF4-FFF2-40B4-BE49-F238E27FC236}">
                <a16:creationId xmlns:a16="http://schemas.microsoft.com/office/drawing/2014/main" id="{645AAAD3-E5B9-2D13-7D86-82D78C9CF8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508" y="4739277"/>
            <a:ext cx="640116" cy="420613"/>
          </a:xfrm>
          <a:prstGeom prst="rect">
            <a:avLst/>
          </a:prstGeom>
        </p:spPr>
      </p:pic>
      <p:pic>
        <p:nvPicPr>
          <p:cNvPr id="24" name="Grafik 23" descr="Drahtlos mit einfarbiger Füllung">
            <a:extLst>
              <a:ext uri="{FF2B5EF4-FFF2-40B4-BE49-F238E27FC236}">
                <a16:creationId xmlns:a16="http://schemas.microsoft.com/office/drawing/2014/main" id="{FE86E843-1633-1E1B-7E57-CFE4968DC3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10541411" y="5693895"/>
            <a:ext cx="325852" cy="325852"/>
          </a:xfrm>
          <a:prstGeom prst="rect">
            <a:avLst/>
          </a:prstGeom>
        </p:spPr>
      </p:pic>
      <p:pic>
        <p:nvPicPr>
          <p:cNvPr id="25" name="Grafik 24" descr="Ein Bild, das Elektronik, Kabel, Router, Im Haus enthält.&#10;&#10;Automatisch generierte Beschreibung">
            <a:extLst>
              <a:ext uri="{FF2B5EF4-FFF2-40B4-BE49-F238E27FC236}">
                <a16:creationId xmlns:a16="http://schemas.microsoft.com/office/drawing/2014/main" id="{F6EC5D2F-12C8-1377-153F-CBB355A2EAC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875" b="92625" l="8750" r="90000">
                        <a14:foregroundMark x1="46750" y1="92625" x2="46750" y2="92625"/>
                        <a14:foregroundMark x1="10000" y1="50500" x2="10000" y2="50500"/>
                        <a14:foregroundMark x1="10625" y1="50500" x2="10625" y2="50500"/>
                        <a14:foregroundMark x1="8750" y1="48875" x2="8750" y2="48875"/>
                        <a14:foregroundMark x1="10625" y1="50375" x2="10625" y2="50375"/>
                        <a14:foregroundMark x1="12625" y1="53125" x2="13500" y2="53125"/>
                        <a14:foregroundMark x1="14125" y1="53125" x2="14125" y2="53125"/>
                        <a14:foregroundMark x1="15375" y1="54375" x2="15375" y2="54375"/>
                        <a14:foregroundMark x1="18750" y1="56125" x2="18750" y2="56125"/>
                        <a14:foregroundMark x1="17750" y1="59250" x2="17750" y2="59250"/>
                        <a14:foregroundMark x1="88500" y1="7750" x2="88500" y2="7750"/>
                        <a14:foregroundMark x1="88500" y1="4375" x2="88500" y2="4375"/>
                        <a14:foregroundMark x1="88750" y1="3125" x2="88750" y2="3125"/>
                        <a14:foregroundMark x1="89750" y1="3500" x2="89750" y2="3500"/>
                        <a14:foregroundMark x1="88875" y1="4000" x2="88875" y2="4000"/>
                        <a14:foregroundMark x1="88250" y1="2875" x2="88250" y2="3500"/>
                        <a14:foregroundMark x1="35500" y1="28500" x2="35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053" y="5736002"/>
            <a:ext cx="825374" cy="825374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23511439-638A-42E7-5248-AA1072DC9913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r="50025" b="57099"/>
          <a:stretch/>
        </p:blipFill>
        <p:spPr>
          <a:xfrm>
            <a:off x="8013542" y="1351699"/>
            <a:ext cx="3981841" cy="239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338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B542CC-9C5E-6849-950E-272CA948F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F907F71-365A-28B6-8A55-8388170D8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6237" y="3588907"/>
            <a:ext cx="4267570" cy="3010161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B3FC9744-C40D-176F-3675-D05560D12CF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3FC9744-C40D-176F-3675-D05560D12C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4F3C32A-FC11-A1C5-19EF-FD2DF859ED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7686676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2400" dirty="0"/>
              <a:t>Da wir nicht annehmen dürfen, dass sich jede Person nach dem Toilettengang die Hände wäscht, nutzen wir für den </a:t>
            </a:r>
            <a:r>
              <a:rPr lang="de-CH" sz="2400" b="1" dirty="0"/>
              <a:t>Seifenspender</a:t>
            </a:r>
            <a:r>
              <a:rPr lang="de-CH" sz="2400" dirty="0"/>
              <a:t> einen weiteren IoT Cube.</a:t>
            </a:r>
            <a:br>
              <a:rPr lang="de-CH" sz="2400" dirty="0"/>
            </a:br>
            <a:r>
              <a:rPr lang="de-CH" sz="2400" dirty="0"/>
              <a:t>Lade das Programm </a:t>
            </a:r>
            <a:r>
              <a:rPr lang="de-CH" sz="1200" dirty="0">
                <a:hlinkClick r:id="rId7"/>
              </a:rPr>
              <a:t>https://makecode.microbit.org/11988-95626-23525-74830</a:t>
            </a:r>
            <a:r>
              <a:rPr lang="de-CH" sz="2400" dirty="0"/>
              <a:t> auf den IoT Cube und prüfe, sich der IoT Cube erfolgreich verbindet, d.h. «Verbunden!» am OLED-Display steht.</a:t>
            </a:r>
            <a:endParaRPr lang="de-DE" b="1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97D8425-F9AB-C24D-E338-C397CB270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22434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Seifenspender</a:t>
            </a:r>
            <a:r>
              <a:rPr lang="de-AT" dirty="0"/>
              <a:t>: IoT Cube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D8B0F67D-4A69-F926-A034-C271363E6423}"/>
              </a:ext>
            </a:extLst>
          </p:cNvPr>
          <p:cNvSpPr/>
          <p:nvPr/>
        </p:nvSpPr>
        <p:spPr>
          <a:xfrm>
            <a:off x="2285847" y="3718294"/>
            <a:ext cx="1271990" cy="4758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844584FD-8AEF-D45E-65E9-A15B58F23530}"/>
              </a:ext>
            </a:extLst>
          </p:cNvPr>
          <p:cNvSpPr txBox="1"/>
          <p:nvPr/>
        </p:nvSpPr>
        <p:spPr>
          <a:xfrm>
            <a:off x="57904" y="4301149"/>
            <a:ext cx="2286000" cy="120032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a) Zum Simulator wechseln oder in den Bearbeiten-Modus wechseln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80C5CC9A-4A65-3995-FB91-7B9DCCF6C6D1}"/>
              </a:ext>
            </a:extLst>
          </p:cNvPr>
          <p:cNvCxnSpPr>
            <a:cxnSpLocks/>
            <a:stCxn id="16" idx="0"/>
            <a:endCxn id="15" idx="2"/>
          </p:cNvCxnSpPr>
          <p:nvPr/>
        </p:nvCxnSpPr>
        <p:spPr>
          <a:xfrm flipV="1">
            <a:off x="1200904" y="3956214"/>
            <a:ext cx="1084943" cy="34493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feld 32">
            <a:extLst>
              <a:ext uri="{FF2B5EF4-FFF2-40B4-BE49-F238E27FC236}">
                <a16:creationId xmlns:a16="http://schemas.microsoft.com/office/drawing/2014/main" id="{D2F3E1A5-A998-DF66-DDFD-F6928A6CDE99}"/>
              </a:ext>
            </a:extLst>
          </p:cNvPr>
          <p:cNvSpPr txBox="1"/>
          <p:nvPr/>
        </p:nvSpPr>
        <p:spPr>
          <a:xfrm>
            <a:off x="4279684" y="4895257"/>
            <a:ext cx="3082628" cy="9233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b) Mit IoT Cube verbinden und Software auf IoT Cube herunterladen und testen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080F2ED9-C089-8367-9B4F-2EB1646F53C1}"/>
              </a:ext>
            </a:extLst>
          </p:cNvPr>
          <p:cNvSpPr/>
          <p:nvPr/>
        </p:nvSpPr>
        <p:spPr>
          <a:xfrm>
            <a:off x="1233861" y="6291614"/>
            <a:ext cx="1552882" cy="3657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8C4179B0-2682-4510-FD76-8DF5816DD786}"/>
              </a:ext>
            </a:extLst>
          </p:cNvPr>
          <p:cNvCxnSpPr>
            <a:cxnSpLocks/>
            <a:stCxn id="33" idx="1"/>
            <a:endCxn id="31" idx="6"/>
          </p:cNvCxnSpPr>
          <p:nvPr/>
        </p:nvCxnSpPr>
        <p:spPr>
          <a:xfrm flipH="1">
            <a:off x="2786743" y="5356922"/>
            <a:ext cx="1492941" cy="111757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A474A547-828C-05A3-1477-046BA3139FC4}"/>
              </a:ext>
            </a:extLst>
          </p:cNvPr>
          <p:cNvCxnSpPr>
            <a:cxnSpLocks/>
            <a:stCxn id="33" idx="0"/>
            <a:endCxn id="7" idx="1"/>
          </p:cNvCxnSpPr>
          <p:nvPr/>
        </p:nvCxnSpPr>
        <p:spPr>
          <a:xfrm flipV="1">
            <a:off x="5820998" y="2231195"/>
            <a:ext cx="2290162" cy="266406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6">
            <a:extLst>
              <a:ext uri="{FF2B5EF4-FFF2-40B4-BE49-F238E27FC236}">
                <a16:creationId xmlns:a16="http://schemas.microsoft.com/office/drawing/2014/main" id="{A3F711E3-B559-446A-8B25-925EBEAA991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9115" t="36999" r="29463" b="30875"/>
          <a:stretch/>
        </p:blipFill>
        <p:spPr>
          <a:xfrm>
            <a:off x="8111160" y="1097612"/>
            <a:ext cx="3611854" cy="2267166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DCB44DB9-F73C-4290-03F0-64DE06F97029}"/>
              </a:ext>
            </a:extLst>
          </p:cNvPr>
          <p:cNvSpPr/>
          <p:nvPr/>
        </p:nvSpPr>
        <p:spPr>
          <a:xfrm>
            <a:off x="10810842" y="3020355"/>
            <a:ext cx="1043406" cy="3444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E26A0086-A060-31A7-CE7D-95C42671837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29407" t="39778" r="29498" b="34075"/>
          <a:stretch/>
        </p:blipFill>
        <p:spPr>
          <a:xfrm>
            <a:off x="8107153" y="3547097"/>
            <a:ext cx="3611854" cy="1859868"/>
          </a:xfrm>
          <a:prstGeom prst="rect">
            <a:avLst/>
          </a:prstGeom>
        </p:spPr>
      </p:pic>
      <p:sp>
        <p:nvSpPr>
          <p:cNvPr id="21" name="Ellipse 20">
            <a:extLst>
              <a:ext uri="{FF2B5EF4-FFF2-40B4-BE49-F238E27FC236}">
                <a16:creationId xmlns:a16="http://schemas.microsoft.com/office/drawing/2014/main" id="{74E22574-F2B5-5C90-5D2F-8B861DFE6F5B}"/>
              </a:ext>
            </a:extLst>
          </p:cNvPr>
          <p:cNvSpPr/>
          <p:nvPr/>
        </p:nvSpPr>
        <p:spPr>
          <a:xfrm>
            <a:off x="10810842" y="5076990"/>
            <a:ext cx="1043406" cy="3444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591DEAAC-7702-7DE8-5BB1-A883DC418494}"/>
              </a:ext>
            </a:extLst>
          </p:cNvPr>
          <p:cNvCxnSpPr>
            <a:cxnSpLocks/>
            <a:stCxn id="7" idx="2"/>
            <a:endCxn id="13" idx="0"/>
          </p:cNvCxnSpPr>
          <p:nvPr/>
        </p:nvCxnSpPr>
        <p:spPr>
          <a:xfrm flipH="1">
            <a:off x="9913080" y="3364778"/>
            <a:ext cx="4007" cy="18231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Grafik 27">
            <a:extLst>
              <a:ext uri="{FF2B5EF4-FFF2-40B4-BE49-F238E27FC236}">
                <a16:creationId xmlns:a16="http://schemas.microsoft.com/office/drawing/2014/main" id="{3E038135-A800-C135-EB0A-68BAA6C1093A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85219" r="64900"/>
          <a:stretch/>
        </p:blipFill>
        <p:spPr>
          <a:xfrm>
            <a:off x="8107153" y="5537772"/>
            <a:ext cx="2974387" cy="1013706"/>
          </a:xfrm>
          <a:prstGeom prst="rect">
            <a:avLst/>
          </a:prstGeom>
        </p:spPr>
      </p:pic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3C69EF24-575A-5661-D5A6-BC8AC213809D}"/>
              </a:ext>
            </a:extLst>
          </p:cNvPr>
          <p:cNvCxnSpPr>
            <a:cxnSpLocks/>
          </p:cNvCxnSpPr>
          <p:nvPr/>
        </p:nvCxnSpPr>
        <p:spPr>
          <a:xfrm flipH="1">
            <a:off x="10246232" y="4819346"/>
            <a:ext cx="718948" cy="81910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feld 44">
            <a:extLst>
              <a:ext uri="{FF2B5EF4-FFF2-40B4-BE49-F238E27FC236}">
                <a16:creationId xmlns:a16="http://schemas.microsoft.com/office/drawing/2014/main" id="{5EEC5F75-1986-D14F-CEF4-46457B3E5134}"/>
              </a:ext>
            </a:extLst>
          </p:cNvPr>
          <p:cNvSpPr txBox="1"/>
          <p:nvPr/>
        </p:nvSpPr>
        <p:spPr>
          <a:xfrm>
            <a:off x="4291252" y="5924640"/>
            <a:ext cx="3082628" cy="9233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c) </a:t>
            </a:r>
            <a:r>
              <a:rPr lang="de-DE" b="1" dirty="0">
                <a:solidFill>
                  <a:srgbClr val="FF0000"/>
                </a:solidFill>
              </a:rPr>
              <a:t>Prüfe, ob «Trennen» anstatt «Gerät verbinden» angezeigt wird!</a:t>
            </a:r>
          </a:p>
        </p:txBody>
      </p:sp>
      <p:cxnSp>
        <p:nvCxnSpPr>
          <p:cNvPr id="49" name="Gerade Verbindung mit Pfeil 48">
            <a:extLst>
              <a:ext uri="{FF2B5EF4-FFF2-40B4-BE49-F238E27FC236}">
                <a16:creationId xmlns:a16="http://schemas.microsoft.com/office/drawing/2014/main" id="{4329AEED-0B78-558A-8E65-90C6D2816151}"/>
              </a:ext>
            </a:extLst>
          </p:cNvPr>
          <p:cNvCxnSpPr>
            <a:cxnSpLocks/>
            <a:stCxn id="45" idx="3"/>
          </p:cNvCxnSpPr>
          <p:nvPr/>
        </p:nvCxnSpPr>
        <p:spPr>
          <a:xfrm flipV="1">
            <a:off x="7373880" y="5668527"/>
            <a:ext cx="2562497" cy="71777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llipse 4">
            <a:extLst>
              <a:ext uri="{FF2B5EF4-FFF2-40B4-BE49-F238E27FC236}">
                <a16:creationId xmlns:a16="http://schemas.microsoft.com/office/drawing/2014/main" id="{A433213B-ECBA-5962-6E83-0D81F3CD8B0C}"/>
              </a:ext>
            </a:extLst>
          </p:cNvPr>
          <p:cNvSpPr/>
          <p:nvPr/>
        </p:nvSpPr>
        <p:spPr>
          <a:xfrm>
            <a:off x="5052060" y="3779520"/>
            <a:ext cx="633697" cy="3352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C6111717-EA83-CBC7-7796-E11F125350C3}"/>
              </a:ext>
            </a:extLst>
          </p:cNvPr>
          <p:cNvCxnSpPr>
            <a:cxnSpLocks/>
            <a:stCxn id="16" idx="3"/>
            <a:endCxn id="5" idx="3"/>
          </p:cNvCxnSpPr>
          <p:nvPr/>
        </p:nvCxnSpPr>
        <p:spPr>
          <a:xfrm flipV="1">
            <a:off x="2343904" y="4065679"/>
            <a:ext cx="2800959" cy="83563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4980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AD6C0-3E65-6DF6-8F03-F5D295526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rafik 44">
            <a:extLst>
              <a:ext uri="{FF2B5EF4-FFF2-40B4-BE49-F238E27FC236}">
                <a16:creationId xmlns:a16="http://schemas.microsoft.com/office/drawing/2014/main" id="{15787FF0-9266-33E8-5ED6-1BF4B5A94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121" y="2000140"/>
            <a:ext cx="8864770" cy="4603498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A23389EC-D6DC-3C2E-5ED9-CB3FD1173D5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23389EC-D6DC-3C2E-5ED9-CB3FD1173D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356846C-AC83-2F50-4461-092567253F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Seifenspender Widget in das Dashboard importieren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FEEEC5B-49E4-BBE5-56C7-5B069560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Seifenspender</a:t>
            </a:r>
            <a:r>
              <a:rPr lang="de-AT" dirty="0"/>
              <a:t>: Dashboard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F9219710-5584-B94E-AC6D-5674A194810F}"/>
              </a:ext>
            </a:extLst>
          </p:cNvPr>
          <p:cNvSpPr/>
          <p:nvPr/>
        </p:nvSpPr>
        <p:spPr>
          <a:xfrm>
            <a:off x="7694776" y="3020447"/>
            <a:ext cx="1014884" cy="40687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EAC1699-CE5F-D6B9-7447-187D49CB047C}"/>
              </a:ext>
            </a:extLst>
          </p:cNvPr>
          <p:cNvSpPr txBox="1"/>
          <p:nvPr/>
        </p:nvSpPr>
        <p:spPr>
          <a:xfrm>
            <a:off x="6734743" y="3686952"/>
            <a:ext cx="4323512" cy="230832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a) Dashboard wieder im Bearbeitungsmodus öffnen, damit weitere Widgets hinzugefügt werden können. </a:t>
            </a:r>
            <a:br>
              <a:rPr lang="de-AT" b="1" dirty="0">
                <a:solidFill>
                  <a:srgbClr val="FF0000"/>
                </a:solidFill>
              </a:rPr>
            </a:br>
            <a:r>
              <a:rPr lang="de-AT" b="1" dirty="0">
                <a:solidFill>
                  <a:srgbClr val="FF0000"/>
                </a:solidFill>
              </a:rPr>
              <a:t>Zu beachten ist, dass nach dem Import und der Konfiguration jedes Widgets das Dashboard wieder gespeichert werden muss.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75598B5B-BB0C-53E4-7D24-7B46D8FF56E5}"/>
              </a:ext>
            </a:extLst>
          </p:cNvPr>
          <p:cNvCxnSpPr>
            <a:cxnSpLocks/>
            <a:stCxn id="9" idx="0"/>
            <a:endCxn id="8" idx="4"/>
          </p:cNvCxnSpPr>
          <p:nvPr/>
        </p:nvCxnSpPr>
        <p:spPr>
          <a:xfrm flipH="1" flipV="1">
            <a:off x="8202218" y="3427318"/>
            <a:ext cx="694281" cy="2596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92905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54C304-9B10-3E7D-93AF-5AA81A171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786F380C-9AD1-87AA-89F0-C864BC88F6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121" y="2000139"/>
            <a:ext cx="8864770" cy="4603498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3EDD9CF4-30C0-A332-B253-FD08911B707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EDD9CF4-30C0-A332-B253-FD08911B70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6A64A62-50B2-B779-862E-E6B0F6D811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Seifenspender Widget in das Dashboard importieren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44BBABE-885E-C2E0-69EE-BF685E5DC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Seifenspender</a:t>
            </a:r>
            <a:r>
              <a:rPr lang="de-AT" dirty="0"/>
              <a:t>: Dashboard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9A4A91B-336A-7FA8-600C-FBA81F388029}"/>
              </a:ext>
            </a:extLst>
          </p:cNvPr>
          <p:cNvSpPr txBox="1"/>
          <p:nvPr/>
        </p:nvSpPr>
        <p:spPr>
          <a:xfrm>
            <a:off x="4185466" y="4140102"/>
            <a:ext cx="2348276" cy="120032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b) Dialog öffnen, um ein Widget zu erstellen / importieren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C18C2BBE-38F9-C52F-346B-48CB5C77E89B}"/>
              </a:ext>
            </a:extLst>
          </p:cNvPr>
          <p:cNvCxnSpPr>
            <a:cxnSpLocks/>
            <a:stCxn id="10" idx="0"/>
            <a:endCxn id="32" idx="4"/>
          </p:cNvCxnSpPr>
          <p:nvPr/>
        </p:nvCxnSpPr>
        <p:spPr>
          <a:xfrm flipV="1">
            <a:off x="5359604" y="3416313"/>
            <a:ext cx="1" cy="7237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llipse 7">
            <a:extLst>
              <a:ext uri="{FF2B5EF4-FFF2-40B4-BE49-F238E27FC236}">
                <a16:creationId xmlns:a16="http://schemas.microsoft.com/office/drawing/2014/main" id="{CF8A15E1-6479-BDF0-9D66-090A53C36E72}"/>
              </a:ext>
            </a:extLst>
          </p:cNvPr>
          <p:cNvSpPr/>
          <p:nvPr/>
        </p:nvSpPr>
        <p:spPr>
          <a:xfrm>
            <a:off x="8117720" y="3009442"/>
            <a:ext cx="940822" cy="40687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BDE84C6-0978-FC61-FA11-3B3A9056D5B7}"/>
              </a:ext>
            </a:extLst>
          </p:cNvPr>
          <p:cNvSpPr txBox="1"/>
          <p:nvPr/>
        </p:nvSpPr>
        <p:spPr>
          <a:xfrm>
            <a:off x="6734743" y="3686952"/>
            <a:ext cx="4323512" cy="230832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a) Dashboard wieder im Bearbeitungsmodus geöffnet, damit weitere Widgets hinzugefügt werden können. </a:t>
            </a:r>
            <a:br>
              <a:rPr lang="de-AT" b="1" dirty="0">
                <a:solidFill>
                  <a:srgbClr val="FF0000"/>
                </a:solidFill>
              </a:rPr>
            </a:br>
            <a:r>
              <a:rPr lang="de-AT" b="1" dirty="0">
                <a:solidFill>
                  <a:srgbClr val="FF0000"/>
                </a:solidFill>
              </a:rPr>
              <a:t>Zu beachten ist, dass nach dem Import und der Konfiguration jedes Widgets das Dashboard wieder gespeichert werden muss.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7DE734D9-C2DD-501F-6AA1-86D827BF85B1}"/>
              </a:ext>
            </a:extLst>
          </p:cNvPr>
          <p:cNvCxnSpPr>
            <a:cxnSpLocks/>
            <a:stCxn id="9" idx="0"/>
            <a:endCxn id="8" idx="4"/>
          </p:cNvCxnSpPr>
          <p:nvPr/>
        </p:nvCxnSpPr>
        <p:spPr>
          <a:xfrm flipH="1" flipV="1">
            <a:off x="8588131" y="3416313"/>
            <a:ext cx="308368" cy="27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Ellipse 31">
            <a:extLst>
              <a:ext uri="{FF2B5EF4-FFF2-40B4-BE49-F238E27FC236}">
                <a16:creationId xmlns:a16="http://schemas.microsoft.com/office/drawing/2014/main" id="{0DD1549F-CA11-AC07-3787-352601C8A21B}"/>
              </a:ext>
            </a:extLst>
          </p:cNvPr>
          <p:cNvSpPr/>
          <p:nvPr/>
        </p:nvSpPr>
        <p:spPr>
          <a:xfrm>
            <a:off x="4839702" y="3020447"/>
            <a:ext cx="1039805" cy="39586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078009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EF134-6EFC-94CE-4831-CCABA61FE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E93DA9C0-81AD-AEB1-F22A-6FCB8C2D49A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93DA9C0-81AD-AEB1-F22A-6FCB8C2D49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E406663-1CB3-2096-FB4B-81500F8998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Seifenspender Widget in das Dashboard importieren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593D7C1-49DF-A636-2F99-866AE56E6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Seifenspender</a:t>
            </a:r>
            <a:r>
              <a:rPr lang="de-AT" dirty="0"/>
              <a:t>: Dashboard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CC2D66AC-BE30-9E97-E120-5E8D590CBF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484" y="1985603"/>
            <a:ext cx="8768134" cy="4553315"/>
          </a:xfrm>
          <a:prstGeom prst="rect">
            <a:avLst/>
          </a:prstGeom>
        </p:spPr>
      </p:pic>
      <p:sp>
        <p:nvSpPr>
          <p:cNvPr id="22" name="Ellipse 21">
            <a:extLst>
              <a:ext uri="{FF2B5EF4-FFF2-40B4-BE49-F238E27FC236}">
                <a16:creationId xmlns:a16="http://schemas.microsoft.com/office/drawing/2014/main" id="{C30373B6-5EEA-A939-18AF-77DB6C1D59AC}"/>
              </a:ext>
            </a:extLst>
          </p:cNvPr>
          <p:cNvSpPr/>
          <p:nvPr/>
        </p:nvSpPr>
        <p:spPr>
          <a:xfrm>
            <a:off x="6150266" y="3059074"/>
            <a:ext cx="1168668" cy="36933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7070EE68-763F-E190-EF1A-F8B50F39EE98}"/>
              </a:ext>
            </a:extLst>
          </p:cNvPr>
          <p:cNvSpPr txBox="1"/>
          <p:nvPr/>
        </p:nvSpPr>
        <p:spPr>
          <a:xfrm>
            <a:off x="7918654" y="3428406"/>
            <a:ext cx="3108959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c) Widget Import starten</a:t>
            </a:r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F93A16BF-300C-4A9E-9B57-22CDD298E865}"/>
              </a:ext>
            </a:extLst>
          </p:cNvPr>
          <p:cNvCxnSpPr>
            <a:cxnSpLocks/>
            <a:stCxn id="23" idx="1"/>
            <a:endCxn id="22" idx="5"/>
          </p:cNvCxnSpPr>
          <p:nvPr/>
        </p:nvCxnSpPr>
        <p:spPr>
          <a:xfrm flipH="1" flipV="1">
            <a:off x="7147787" y="3374319"/>
            <a:ext cx="770867" cy="23875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Ellipse 24">
            <a:extLst>
              <a:ext uri="{FF2B5EF4-FFF2-40B4-BE49-F238E27FC236}">
                <a16:creationId xmlns:a16="http://schemas.microsoft.com/office/drawing/2014/main" id="{1D0E3BF9-1446-1A67-55CE-138AEAE7F5F4}"/>
              </a:ext>
            </a:extLst>
          </p:cNvPr>
          <p:cNvSpPr/>
          <p:nvPr/>
        </p:nvSpPr>
        <p:spPr>
          <a:xfrm>
            <a:off x="5632106" y="5296907"/>
            <a:ext cx="1036320" cy="4956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F15AE770-3877-3B58-AB0B-FED07A308C15}"/>
              </a:ext>
            </a:extLst>
          </p:cNvPr>
          <p:cNvSpPr txBox="1"/>
          <p:nvPr/>
        </p:nvSpPr>
        <p:spPr>
          <a:xfrm>
            <a:off x="6776486" y="5012183"/>
            <a:ext cx="1905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e) importieren</a:t>
            </a:r>
          </a:p>
        </p:txBody>
      </p: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B49F0898-C967-AC35-F889-D29886CB34F8}"/>
              </a:ext>
            </a:extLst>
          </p:cNvPr>
          <p:cNvCxnSpPr>
            <a:cxnSpLocks/>
            <a:stCxn id="26" idx="1"/>
            <a:endCxn id="25" idx="7"/>
          </p:cNvCxnSpPr>
          <p:nvPr/>
        </p:nvCxnSpPr>
        <p:spPr>
          <a:xfrm flipH="1">
            <a:off x="6516660" y="5196849"/>
            <a:ext cx="259826" cy="17264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Ellipse 27">
            <a:extLst>
              <a:ext uri="{FF2B5EF4-FFF2-40B4-BE49-F238E27FC236}">
                <a16:creationId xmlns:a16="http://schemas.microsoft.com/office/drawing/2014/main" id="{4ABA96C9-EC88-2FCC-BBAE-2EE57712C0C7}"/>
              </a:ext>
            </a:extLst>
          </p:cNvPr>
          <p:cNvSpPr/>
          <p:nvPr/>
        </p:nvSpPr>
        <p:spPr>
          <a:xfrm>
            <a:off x="2956325" y="4842847"/>
            <a:ext cx="2171700" cy="2864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748669A9-66D6-D045-AAB5-178677B7D128}"/>
              </a:ext>
            </a:extLst>
          </p:cNvPr>
          <p:cNvSpPr txBox="1"/>
          <p:nvPr/>
        </p:nvSpPr>
        <p:spPr>
          <a:xfrm>
            <a:off x="261832" y="4801384"/>
            <a:ext cx="2271096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d) Datei auswählen</a:t>
            </a: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32C3CD67-7A0B-045B-580A-0DC44B38BC72}"/>
              </a:ext>
            </a:extLst>
          </p:cNvPr>
          <p:cNvCxnSpPr>
            <a:cxnSpLocks/>
            <a:stCxn id="29" idx="3"/>
            <a:endCxn id="28" idx="2"/>
          </p:cNvCxnSpPr>
          <p:nvPr/>
        </p:nvCxnSpPr>
        <p:spPr>
          <a:xfrm>
            <a:off x="2532928" y="4986050"/>
            <a:ext cx="423397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7450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4FB6B-FFCF-68D5-1D06-29132ADF3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B7E10AF6-DA5B-5646-BCB4-5750794803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730" y="2009017"/>
            <a:ext cx="8634382" cy="4483857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B3F35AC2-7A70-6281-5AD0-940F3298D0D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3F35AC2-7A70-6281-5AD0-940F3298D0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BAF40C1-6490-0AB8-5FCB-82FBA5ED6E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Seifenspender Widget </a:t>
            </a:r>
            <a:r>
              <a:rPr lang="de-CH" b="1" dirty="0"/>
              <a:t>konfigurieren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1906F9A-A65A-C39F-E71A-686C0499C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Seifenspender</a:t>
            </a:r>
            <a:r>
              <a:rPr lang="de-AT" dirty="0"/>
              <a:t>: Dashboard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EF7FEA47-4D06-024C-C6FE-4462441E5A16}"/>
              </a:ext>
            </a:extLst>
          </p:cNvPr>
          <p:cNvSpPr/>
          <p:nvPr/>
        </p:nvSpPr>
        <p:spPr>
          <a:xfrm>
            <a:off x="3285916" y="4757457"/>
            <a:ext cx="251460" cy="21648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4F1277E-C2F6-3E2D-F7C5-FD1E5FE2CF9D}"/>
              </a:ext>
            </a:extLst>
          </p:cNvPr>
          <p:cNvSpPr txBox="1"/>
          <p:nvPr/>
        </p:nvSpPr>
        <p:spPr>
          <a:xfrm>
            <a:off x="4155082" y="5036829"/>
            <a:ext cx="4318085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f) Widget bearbeiten / konfigurieren</a:t>
            </a:r>
          </a:p>
        </p:txBody>
      </p: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AD0E322F-2FA2-09B0-9343-D5765A22CA29}"/>
              </a:ext>
            </a:extLst>
          </p:cNvPr>
          <p:cNvCxnSpPr>
            <a:cxnSpLocks/>
            <a:stCxn id="14" idx="1"/>
            <a:endCxn id="13" idx="5"/>
          </p:cNvCxnSpPr>
          <p:nvPr/>
        </p:nvCxnSpPr>
        <p:spPr>
          <a:xfrm flipH="1" flipV="1">
            <a:off x="3500551" y="4942242"/>
            <a:ext cx="654531" cy="2792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891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79F1B-B13D-0E46-664A-63CA91E4B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Screenshot, Text, Kreis, Schrift enthält.&#10;&#10;KI-generierte Inhalte können fehlerhaft sein.">
            <a:extLst>
              <a:ext uri="{FF2B5EF4-FFF2-40B4-BE49-F238E27FC236}">
                <a16:creationId xmlns:a16="http://schemas.microsoft.com/office/drawing/2014/main" id="{A01815BB-6E88-061C-1531-6EB3B65996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333" y="4288221"/>
            <a:ext cx="3854667" cy="2569779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6E8F15A5-191F-E23C-3B6E-2672D392889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E8F15A5-191F-E23C-3B6E-2672D39288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D4CF55A-160E-9520-F815-DF85B0AB1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0921318" cy="539148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de-CH" dirty="0"/>
              <a:t>Showcase: Bluetooth Low Energy (BLE) Geräte in der Nähe (5’)</a:t>
            </a:r>
            <a:endParaRPr lang="de-CH" dirty="0">
              <a:solidFill>
                <a:srgbClr val="FF0000"/>
              </a:solidFill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DE" dirty="0"/>
              <a:t>Wie viele Smartphones befinden sich im Raum?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Gerätename(n) über lokale HTML-Site auslesen:</a:t>
            </a:r>
            <a:br>
              <a:rPr lang="de-CH" dirty="0">
                <a:sym typeface="Wingdings" panose="05000000000000000000" pitchFamily="2" charset="2"/>
              </a:rPr>
            </a:br>
            <a:r>
              <a:rPr lang="de-CH" dirty="0">
                <a:sym typeface="Wingdings" panose="05000000000000000000" pitchFamily="2" charset="2"/>
              </a:rPr>
              <a:t>/</a:t>
            </a:r>
            <a:r>
              <a:rPr lang="de-CH" dirty="0" err="1">
                <a:sym typeface="Wingdings" panose="05000000000000000000" pitchFamily="2" charset="2"/>
              </a:rPr>
              <a:t>ble</a:t>
            </a:r>
            <a:r>
              <a:rPr lang="de-CH" dirty="0">
                <a:sym typeface="Wingdings" panose="05000000000000000000" pitchFamily="2" charset="2"/>
              </a:rPr>
              <a:t>-scanner/index.html in Google Chrome öffnen!</a:t>
            </a:r>
            <a:endParaRPr lang="de-DE" dirty="0"/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DE" dirty="0"/>
              <a:t>Gibt es weitere BLE-Geräte im Raum (Kopfhörer, …)?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Offene Diskussion zu folgenden Fragen </a:t>
            </a:r>
            <a:r>
              <a:rPr lang="de-CH" dirty="0"/>
              <a:t>(5’)</a:t>
            </a:r>
            <a:endParaRPr lang="de-CH" dirty="0">
              <a:sym typeface="Wingdings" panose="05000000000000000000" pitchFamily="2" charset="2"/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Ist es dir bewusst, dass dein Smartphone via BLE sichtbar ist? 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Weisst du, dass gewisse Daten ausgelesen werden können? 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Gibt es Dinge, die Ihr nicht Preis geben wollt?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Ist es sinnvoll den eigenen Namen in den </a:t>
            </a:r>
            <a:br>
              <a:rPr lang="de-CH" dirty="0">
                <a:sym typeface="Wingdings" panose="05000000000000000000" pitchFamily="2" charset="2"/>
              </a:rPr>
            </a:br>
            <a:r>
              <a:rPr lang="de-CH" dirty="0">
                <a:sym typeface="Wingdings" panose="05000000000000000000" pitchFamily="2" charset="2"/>
              </a:rPr>
              <a:t>Namen des Gerätes zu integrieren?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Ist das ethisch und DSGVO-konform?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D568E92-891B-21E3-EC33-14F54BAE4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644331" cy="678948"/>
          </a:xfrm>
        </p:spPr>
        <p:txBody>
          <a:bodyPr vert="horz">
            <a:normAutofit fontScale="90000"/>
          </a:bodyPr>
          <a:lstStyle/>
          <a:p>
            <a:r>
              <a:rPr lang="de-AT" dirty="0"/>
              <a:t>Was ist IoT (Internet </a:t>
            </a:r>
            <a:r>
              <a:rPr lang="de-AT" dirty="0" err="1"/>
              <a:t>of</a:t>
            </a:r>
            <a:r>
              <a:rPr lang="de-AT" dirty="0"/>
              <a:t> Things)?</a:t>
            </a:r>
          </a:p>
        </p:txBody>
      </p:sp>
    </p:spTree>
    <p:extLst>
      <p:ext uri="{BB962C8B-B14F-4D97-AF65-F5344CB8AC3E}">
        <p14:creationId xmlns:p14="http://schemas.microsoft.com/office/powerpoint/2010/main" val="30326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D9039B-44C8-8057-E495-E75E456FA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841D6F5E-16C4-D4B0-549F-B35C72832E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727" y="2009017"/>
            <a:ext cx="8634384" cy="4483858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93F2B013-76CB-4739-9A5E-1828D76866A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3F2B013-76CB-4739-9A5E-1828D76866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705C38D-63CE-A657-7647-30B14B7ED5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Seifenspender Widget </a:t>
            </a:r>
            <a:r>
              <a:rPr lang="de-CH" b="1" dirty="0"/>
              <a:t>konfigurieren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F3ED9BF-EAB8-F54D-B13B-C66E286FA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Seifenspender</a:t>
            </a:r>
            <a:r>
              <a:rPr lang="de-AT" dirty="0"/>
              <a:t>: Dashboard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CCCB8FF7-6922-57AC-6452-C940DD456E15}"/>
              </a:ext>
            </a:extLst>
          </p:cNvPr>
          <p:cNvSpPr/>
          <p:nvPr/>
        </p:nvSpPr>
        <p:spPr>
          <a:xfrm>
            <a:off x="3552480" y="4634819"/>
            <a:ext cx="1271990" cy="4758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6197C0A-BB43-BA05-47AE-75CB37C052B8}"/>
              </a:ext>
            </a:extLst>
          </p:cNvPr>
          <p:cNvSpPr txBox="1"/>
          <p:nvPr/>
        </p:nvSpPr>
        <p:spPr>
          <a:xfrm>
            <a:off x="6283723" y="4464327"/>
            <a:ext cx="2286000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g) IoT Cube bzw. Gerät auswählen 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C1C1D129-2285-5AE1-0048-8AEAB815C6A5}"/>
              </a:ext>
            </a:extLst>
          </p:cNvPr>
          <p:cNvCxnSpPr>
            <a:cxnSpLocks/>
            <a:stCxn id="9" idx="1"/>
            <a:endCxn id="8" idx="6"/>
          </p:cNvCxnSpPr>
          <p:nvPr/>
        </p:nvCxnSpPr>
        <p:spPr>
          <a:xfrm flipH="1">
            <a:off x="4824470" y="4787493"/>
            <a:ext cx="1459253" cy="8524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6BB789BF-BBE4-6567-BF40-019358F27054}"/>
              </a:ext>
            </a:extLst>
          </p:cNvPr>
          <p:cNvSpPr/>
          <p:nvPr/>
        </p:nvSpPr>
        <p:spPr>
          <a:xfrm>
            <a:off x="3700448" y="5367070"/>
            <a:ext cx="1702858" cy="2897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85A1005-A0EA-2977-C9CC-48847003992F}"/>
              </a:ext>
            </a:extLst>
          </p:cNvPr>
          <p:cNvSpPr txBox="1"/>
          <p:nvPr/>
        </p:nvSpPr>
        <p:spPr>
          <a:xfrm>
            <a:off x="6283724" y="5313474"/>
            <a:ext cx="2552628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h) Datenquelle prüfen</a:t>
            </a: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FEC1AA3-9D22-9763-DDF7-56576463E601}"/>
              </a:ext>
            </a:extLst>
          </p:cNvPr>
          <p:cNvCxnSpPr>
            <a:cxnSpLocks/>
            <a:stCxn id="12" idx="1"/>
            <a:endCxn id="11" idx="6"/>
          </p:cNvCxnSpPr>
          <p:nvPr/>
        </p:nvCxnSpPr>
        <p:spPr>
          <a:xfrm flipH="1">
            <a:off x="5403306" y="5498140"/>
            <a:ext cx="880418" cy="1379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llipse 19">
            <a:extLst>
              <a:ext uri="{FF2B5EF4-FFF2-40B4-BE49-F238E27FC236}">
                <a16:creationId xmlns:a16="http://schemas.microsoft.com/office/drawing/2014/main" id="{2B8CDAC4-0CC0-1C0E-A83A-1B8C5FDE16EE}"/>
              </a:ext>
            </a:extLst>
          </p:cNvPr>
          <p:cNvSpPr/>
          <p:nvPr/>
        </p:nvSpPr>
        <p:spPr>
          <a:xfrm>
            <a:off x="8277317" y="3746042"/>
            <a:ext cx="1271990" cy="4758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B3B896F2-26D6-F0DF-4E29-3D946A50047A}"/>
              </a:ext>
            </a:extLst>
          </p:cNvPr>
          <p:cNvSpPr txBox="1"/>
          <p:nvPr/>
        </p:nvSpPr>
        <p:spPr>
          <a:xfrm>
            <a:off x="9776940" y="3654258"/>
            <a:ext cx="2175407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i) Änderungen speichern</a:t>
            </a:r>
          </a:p>
        </p:txBody>
      </p: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E1754163-B493-5D7E-A84F-82420B263353}"/>
              </a:ext>
            </a:extLst>
          </p:cNvPr>
          <p:cNvCxnSpPr>
            <a:cxnSpLocks/>
            <a:stCxn id="31" idx="1"/>
            <a:endCxn id="20" idx="6"/>
          </p:cNvCxnSpPr>
          <p:nvPr/>
        </p:nvCxnSpPr>
        <p:spPr>
          <a:xfrm flipH="1">
            <a:off x="9549307" y="3977424"/>
            <a:ext cx="227633" cy="653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218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1E18F-37AB-1E33-BE57-C26353C49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6D00030B-C749-DA90-05E7-1EE3B3EF3C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566" y="1995949"/>
            <a:ext cx="7906146" cy="410568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E035FB7-10B3-0DDD-5F1E-56568849AB8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3110"/>
          <a:stretch/>
        </p:blipFill>
        <p:spPr>
          <a:xfrm>
            <a:off x="3579531" y="4104967"/>
            <a:ext cx="7906146" cy="3156869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B3FEA97F-AE87-0814-A8F5-1010AAAA41A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6" imgW="338" imgH="338" progId="TCLayout.ActiveDocument.1">
                  <p:embed/>
                </p:oleObj>
              </mc:Choice>
              <mc:Fallback>
                <p:oleObj name="think-cell Folie" r:id="rId6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3FEA97F-AE87-0814-A8F5-1010AAAA41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CB31089-6A3D-0EF8-77B3-5601DAEBBD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580" y="1243309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Seifenspender Widget </a:t>
            </a:r>
            <a:r>
              <a:rPr lang="de-CH" b="1" dirty="0"/>
              <a:t>testen</a:t>
            </a:r>
            <a:endParaRPr lang="de-DE" b="1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93978E7-B4FC-4AD5-1EB5-36B655B6C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Seifenspender</a:t>
            </a:r>
            <a:r>
              <a:rPr lang="de-AT" dirty="0"/>
              <a:t>: Dashboard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26BD0F6D-E0B3-5371-6219-15542A4C6BBF}"/>
              </a:ext>
            </a:extLst>
          </p:cNvPr>
          <p:cNvSpPr/>
          <p:nvPr/>
        </p:nvSpPr>
        <p:spPr>
          <a:xfrm>
            <a:off x="7114733" y="2899033"/>
            <a:ext cx="835742" cy="4086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27675171-D5C6-88AE-EDE8-420982EF7437}"/>
              </a:ext>
            </a:extLst>
          </p:cNvPr>
          <p:cNvSpPr txBox="1"/>
          <p:nvPr/>
        </p:nvSpPr>
        <p:spPr>
          <a:xfrm>
            <a:off x="8505091" y="2780211"/>
            <a:ext cx="2175407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j) Dashboard speichern</a:t>
            </a:r>
          </a:p>
        </p:txBody>
      </p: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BBD0D5F1-4009-57AB-D079-F61BF2163B0B}"/>
              </a:ext>
            </a:extLst>
          </p:cNvPr>
          <p:cNvCxnSpPr>
            <a:cxnSpLocks/>
            <a:stCxn id="28" idx="1"/>
            <a:endCxn id="27" idx="6"/>
          </p:cNvCxnSpPr>
          <p:nvPr/>
        </p:nvCxnSpPr>
        <p:spPr>
          <a:xfrm flipH="1" flipV="1">
            <a:off x="7950475" y="3103376"/>
            <a:ext cx="554616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Ellipse 38">
            <a:extLst>
              <a:ext uri="{FF2B5EF4-FFF2-40B4-BE49-F238E27FC236}">
                <a16:creationId xmlns:a16="http://schemas.microsoft.com/office/drawing/2014/main" id="{2CAEA83A-3B3E-DA7D-267D-9716FB1AAC02}"/>
              </a:ext>
            </a:extLst>
          </p:cNvPr>
          <p:cNvSpPr/>
          <p:nvPr/>
        </p:nvSpPr>
        <p:spPr>
          <a:xfrm>
            <a:off x="5062426" y="5738525"/>
            <a:ext cx="1465006" cy="124869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03075C31-B152-1B14-1F53-C76521B634A0}"/>
              </a:ext>
            </a:extLst>
          </p:cNvPr>
          <p:cNvSpPr txBox="1"/>
          <p:nvPr/>
        </p:nvSpPr>
        <p:spPr>
          <a:xfrm>
            <a:off x="6757998" y="5423787"/>
            <a:ext cx="4008325" cy="120032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CH" b="1" dirty="0">
                <a:solidFill>
                  <a:srgbClr val="FF0000"/>
                </a:solidFill>
              </a:rPr>
              <a:t>k) Daten des IoT Cubes mit dem Seifenspender Programm werden erfolgreich am Dashboard angezeigt. </a:t>
            </a:r>
            <a:r>
              <a:rPr lang="de-CH" dirty="0"/>
              <a:t>🎉🎊🥳</a:t>
            </a:r>
            <a:endParaRPr lang="de-CH" b="1" dirty="0">
              <a:solidFill>
                <a:srgbClr val="FF0000"/>
              </a:solidFill>
            </a:endParaRPr>
          </a:p>
        </p:txBody>
      </p: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B8F6FE58-8AE5-7260-3B36-AC63F6126EAF}"/>
              </a:ext>
            </a:extLst>
          </p:cNvPr>
          <p:cNvCxnSpPr>
            <a:cxnSpLocks/>
            <a:stCxn id="40" idx="1"/>
            <a:endCxn id="39" idx="6"/>
          </p:cNvCxnSpPr>
          <p:nvPr/>
        </p:nvCxnSpPr>
        <p:spPr>
          <a:xfrm flipH="1">
            <a:off x="6527432" y="6023952"/>
            <a:ext cx="230566" cy="3389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23942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3D22B-4E60-0AE2-787E-58A22DE6D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308DCABE-7A78-36F3-8F6E-6D306D9B23E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969" t="9778" r="11628" b="9556"/>
          <a:stretch/>
        </p:blipFill>
        <p:spPr>
          <a:xfrm>
            <a:off x="1023496" y="3609901"/>
            <a:ext cx="4984522" cy="3082421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07A7C50C-E216-6657-21D8-373D1A93A7A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7A7C50C-E216-6657-21D8-373D1A93A7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00B8C26-D6E6-BC6C-7B70-6C5E8257E2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7686676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2400" dirty="0"/>
              <a:t>Unsere «Smarte» Toiletten sollte durch eine Anzeige, wie viele Personen gerade warten, noch optimiert werden, d.h. eine </a:t>
            </a:r>
            <a:r>
              <a:rPr lang="de-CH" sz="2400" b="1" dirty="0"/>
              <a:t>Warteschlange </a:t>
            </a:r>
            <a:r>
              <a:rPr lang="de-CH" sz="2400" dirty="0"/>
              <a:t>vor den Toiletten.</a:t>
            </a:r>
            <a:br>
              <a:rPr lang="de-CH" sz="2400" dirty="0"/>
            </a:br>
            <a:r>
              <a:rPr lang="de-CH" sz="2400" dirty="0"/>
              <a:t>Lade das </a:t>
            </a:r>
            <a:r>
              <a:rPr lang="de-CH" sz="2400"/>
              <a:t>Programm </a:t>
            </a:r>
            <a:r>
              <a:rPr lang="de-CH" sz="1200">
                <a:hlinkClick r:id="rId7"/>
              </a:rPr>
              <a:t>https://makecode.microbit.org/08916-93748-06647-39535</a:t>
            </a:r>
            <a:r>
              <a:rPr lang="de-CH" sz="1200"/>
              <a:t> </a:t>
            </a:r>
            <a:r>
              <a:rPr lang="de-CH" sz="2400"/>
              <a:t>auf </a:t>
            </a:r>
            <a:r>
              <a:rPr lang="de-CH" sz="2400" dirty="0"/>
              <a:t>den IoT Cube und prüfe, sich der IoT Cube erfolgreich verbindet, d.h. «Verbunden!» am OLED-Display steht.</a:t>
            </a:r>
            <a:endParaRPr lang="de-DE" b="1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43A4773-5F76-CE19-01B7-244479E5B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22434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Warteschlange</a:t>
            </a:r>
            <a:r>
              <a:rPr lang="de-AT" dirty="0"/>
              <a:t>: IoT Cube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588B84F7-124A-ED2C-B6F1-2A774ECFA5D3}"/>
              </a:ext>
            </a:extLst>
          </p:cNvPr>
          <p:cNvSpPr/>
          <p:nvPr/>
        </p:nvSpPr>
        <p:spPr>
          <a:xfrm>
            <a:off x="2285847" y="3779520"/>
            <a:ext cx="1097433" cy="4146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83901F5F-F899-70EE-D1D3-1A25555B5B7E}"/>
              </a:ext>
            </a:extLst>
          </p:cNvPr>
          <p:cNvSpPr txBox="1"/>
          <p:nvPr/>
        </p:nvSpPr>
        <p:spPr>
          <a:xfrm>
            <a:off x="57904" y="4301149"/>
            <a:ext cx="2286000" cy="120032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a) Zum Simulator wechseln oder in den Bearbeiten-Modus wechseln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41F2B208-14C7-5E3F-1E33-19FBCCD6EACD}"/>
              </a:ext>
            </a:extLst>
          </p:cNvPr>
          <p:cNvCxnSpPr>
            <a:cxnSpLocks/>
            <a:stCxn id="16" idx="0"/>
            <a:endCxn id="15" idx="2"/>
          </p:cNvCxnSpPr>
          <p:nvPr/>
        </p:nvCxnSpPr>
        <p:spPr>
          <a:xfrm flipV="1">
            <a:off x="1200904" y="3986827"/>
            <a:ext cx="1084943" cy="31432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feld 32">
            <a:extLst>
              <a:ext uri="{FF2B5EF4-FFF2-40B4-BE49-F238E27FC236}">
                <a16:creationId xmlns:a16="http://schemas.microsoft.com/office/drawing/2014/main" id="{9DD02818-5295-61AD-5FCE-0D51960F993B}"/>
              </a:ext>
            </a:extLst>
          </p:cNvPr>
          <p:cNvSpPr txBox="1"/>
          <p:nvPr/>
        </p:nvSpPr>
        <p:spPr>
          <a:xfrm>
            <a:off x="4279684" y="4895257"/>
            <a:ext cx="3082628" cy="9233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b) Mit IoT Cube verbinden und Software auf IoT Cube herunterladen und testen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01143658-5680-0BFF-D48F-89E06188B15B}"/>
              </a:ext>
            </a:extLst>
          </p:cNvPr>
          <p:cNvSpPr/>
          <p:nvPr/>
        </p:nvSpPr>
        <p:spPr>
          <a:xfrm>
            <a:off x="1104492" y="6379900"/>
            <a:ext cx="1552882" cy="3657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C569926B-3108-5EAB-052D-BF1A4F378D6C}"/>
              </a:ext>
            </a:extLst>
          </p:cNvPr>
          <p:cNvCxnSpPr>
            <a:cxnSpLocks/>
            <a:stCxn id="33" idx="1"/>
            <a:endCxn id="31" idx="6"/>
          </p:cNvCxnSpPr>
          <p:nvPr/>
        </p:nvCxnSpPr>
        <p:spPr>
          <a:xfrm flipH="1">
            <a:off x="2657374" y="5356922"/>
            <a:ext cx="1622310" cy="120585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13102CD8-25EF-2528-652B-645EE54BEFB4}"/>
              </a:ext>
            </a:extLst>
          </p:cNvPr>
          <p:cNvCxnSpPr>
            <a:cxnSpLocks/>
            <a:stCxn id="33" idx="0"/>
            <a:endCxn id="7" idx="1"/>
          </p:cNvCxnSpPr>
          <p:nvPr/>
        </p:nvCxnSpPr>
        <p:spPr>
          <a:xfrm flipV="1">
            <a:off x="5820998" y="2231195"/>
            <a:ext cx="2290162" cy="266406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6">
            <a:extLst>
              <a:ext uri="{FF2B5EF4-FFF2-40B4-BE49-F238E27FC236}">
                <a16:creationId xmlns:a16="http://schemas.microsoft.com/office/drawing/2014/main" id="{16ECA5B9-9322-1AED-B455-E529A99E7C8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9115" t="36999" r="29463" b="30875"/>
          <a:stretch/>
        </p:blipFill>
        <p:spPr>
          <a:xfrm>
            <a:off x="8111160" y="1097612"/>
            <a:ext cx="3611854" cy="2267166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39DD7942-D7A8-978B-F499-F4BCB1E52456}"/>
              </a:ext>
            </a:extLst>
          </p:cNvPr>
          <p:cNvSpPr/>
          <p:nvPr/>
        </p:nvSpPr>
        <p:spPr>
          <a:xfrm>
            <a:off x="10810842" y="3020355"/>
            <a:ext cx="1043406" cy="3444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261A0C15-5485-D5A2-7BF2-E85924D1BB76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29407" t="39778" r="29498" b="34075"/>
          <a:stretch/>
        </p:blipFill>
        <p:spPr>
          <a:xfrm>
            <a:off x="8107153" y="3547097"/>
            <a:ext cx="3611854" cy="1859868"/>
          </a:xfrm>
          <a:prstGeom prst="rect">
            <a:avLst/>
          </a:prstGeom>
        </p:spPr>
      </p:pic>
      <p:sp>
        <p:nvSpPr>
          <p:cNvPr id="21" name="Ellipse 20">
            <a:extLst>
              <a:ext uri="{FF2B5EF4-FFF2-40B4-BE49-F238E27FC236}">
                <a16:creationId xmlns:a16="http://schemas.microsoft.com/office/drawing/2014/main" id="{CB561E9A-B1AC-5D83-8C23-9B72F40186F2}"/>
              </a:ext>
            </a:extLst>
          </p:cNvPr>
          <p:cNvSpPr/>
          <p:nvPr/>
        </p:nvSpPr>
        <p:spPr>
          <a:xfrm>
            <a:off x="10810842" y="5076990"/>
            <a:ext cx="1043406" cy="3444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27447457-0D2E-78D5-6BFA-6901EE451AC4}"/>
              </a:ext>
            </a:extLst>
          </p:cNvPr>
          <p:cNvCxnSpPr>
            <a:cxnSpLocks/>
            <a:stCxn id="7" idx="2"/>
            <a:endCxn id="13" idx="0"/>
          </p:cNvCxnSpPr>
          <p:nvPr/>
        </p:nvCxnSpPr>
        <p:spPr>
          <a:xfrm flipH="1">
            <a:off x="9913080" y="3364778"/>
            <a:ext cx="4007" cy="18231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Grafik 27">
            <a:extLst>
              <a:ext uri="{FF2B5EF4-FFF2-40B4-BE49-F238E27FC236}">
                <a16:creationId xmlns:a16="http://schemas.microsoft.com/office/drawing/2014/main" id="{AC140E98-9257-531B-BB95-22AB83AD95C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85219" r="64900"/>
          <a:stretch/>
        </p:blipFill>
        <p:spPr>
          <a:xfrm>
            <a:off x="8107153" y="5537772"/>
            <a:ext cx="2974387" cy="1013706"/>
          </a:xfrm>
          <a:prstGeom prst="rect">
            <a:avLst/>
          </a:prstGeom>
        </p:spPr>
      </p:pic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FD7E2EEA-5C87-87B3-6DA1-DCA456217B27}"/>
              </a:ext>
            </a:extLst>
          </p:cNvPr>
          <p:cNvCxnSpPr>
            <a:cxnSpLocks/>
          </p:cNvCxnSpPr>
          <p:nvPr/>
        </p:nvCxnSpPr>
        <p:spPr>
          <a:xfrm flipH="1">
            <a:off x="10246232" y="4819346"/>
            <a:ext cx="718948" cy="81910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feld 44">
            <a:extLst>
              <a:ext uri="{FF2B5EF4-FFF2-40B4-BE49-F238E27FC236}">
                <a16:creationId xmlns:a16="http://schemas.microsoft.com/office/drawing/2014/main" id="{E924825F-3379-6C89-2B5B-97AE4ABB863E}"/>
              </a:ext>
            </a:extLst>
          </p:cNvPr>
          <p:cNvSpPr txBox="1"/>
          <p:nvPr/>
        </p:nvSpPr>
        <p:spPr>
          <a:xfrm>
            <a:off x="4291252" y="5924640"/>
            <a:ext cx="3082628" cy="9233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c) </a:t>
            </a:r>
            <a:r>
              <a:rPr lang="de-DE" b="1" dirty="0">
                <a:solidFill>
                  <a:srgbClr val="FF0000"/>
                </a:solidFill>
              </a:rPr>
              <a:t>Prüfe, ob «Trennen» anstatt «Gerät verbinden» angezeigt wird!</a:t>
            </a:r>
          </a:p>
        </p:txBody>
      </p:sp>
      <p:cxnSp>
        <p:nvCxnSpPr>
          <p:cNvPr id="49" name="Gerade Verbindung mit Pfeil 48">
            <a:extLst>
              <a:ext uri="{FF2B5EF4-FFF2-40B4-BE49-F238E27FC236}">
                <a16:creationId xmlns:a16="http://schemas.microsoft.com/office/drawing/2014/main" id="{477CFF33-AE51-3315-A3E4-573104408AA6}"/>
              </a:ext>
            </a:extLst>
          </p:cNvPr>
          <p:cNvCxnSpPr>
            <a:cxnSpLocks/>
            <a:stCxn id="45" idx="3"/>
          </p:cNvCxnSpPr>
          <p:nvPr/>
        </p:nvCxnSpPr>
        <p:spPr>
          <a:xfrm flipV="1">
            <a:off x="7373880" y="5668527"/>
            <a:ext cx="2562497" cy="71777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llipse 4">
            <a:extLst>
              <a:ext uri="{FF2B5EF4-FFF2-40B4-BE49-F238E27FC236}">
                <a16:creationId xmlns:a16="http://schemas.microsoft.com/office/drawing/2014/main" id="{5693B983-028B-CC99-F90E-AC0516FBF473}"/>
              </a:ext>
            </a:extLst>
          </p:cNvPr>
          <p:cNvSpPr/>
          <p:nvPr/>
        </p:nvSpPr>
        <p:spPr>
          <a:xfrm>
            <a:off x="5212080" y="3828805"/>
            <a:ext cx="795938" cy="3424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9FB279EA-0D62-7A64-1C90-CBB35A50CED3}"/>
              </a:ext>
            </a:extLst>
          </p:cNvPr>
          <p:cNvCxnSpPr>
            <a:cxnSpLocks/>
            <a:stCxn id="16" idx="3"/>
            <a:endCxn id="5" idx="3"/>
          </p:cNvCxnSpPr>
          <p:nvPr/>
        </p:nvCxnSpPr>
        <p:spPr>
          <a:xfrm flipV="1">
            <a:off x="2343904" y="4121120"/>
            <a:ext cx="2984738" cy="78019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1711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0DEF3-6AC2-BB3F-A367-C57A7DA27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rafik 44">
            <a:extLst>
              <a:ext uri="{FF2B5EF4-FFF2-40B4-BE49-F238E27FC236}">
                <a16:creationId xmlns:a16="http://schemas.microsoft.com/office/drawing/2014/main" id="{759BB942-71BD-4B31-4725-483DB96754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121" y="2000140"/>
            <a:ext cx="8864770" cy="4603498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C339186E-9502-4691-C34C-52A6289040D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339186E-9502-4691-C34C-52A6289040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DE89EF6-B0DB-31F0-18B0-F6C55E2EA2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AT" dirty="0">
                <a:sym typeface="Wingdings" panose="05000000000000000000" pitchFamily="2" charset="2"/>
              </a:rPr>
              <a:t>Warteschlangen</a:t>
            </a:r>
            <a:r>
              <a:rPr lang="de-CH" dirty="0"/>
              <a:t> Widget in das Dashboard importieren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DD756B-F360-7D94-1217-80E0D1976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Warteschlange</a:t>
            </a:r>
            <a:r>
              <a:rPr lang="de-AT" dirty="0"/>
              <a:t>: Dashboard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CE93B327-0D5E-E304-E620-338641115191}"/>
              </a:ext>
            </a:extLst>
          </p:cNvPr>
          <p:cNvSpPr/>
          <p:nvPr/>
        </p:nvSpPr>
        <p:spPr>
          <a:xfrm>
            <a:off x="7694776" y="3020447"/>
            <a:ext cx="1014884" cy="40687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C3E7188-078E-23BE-E176-59B8E87E583E}"/>
              </a:ext>
            </a:extLst>
          </p:cNvPr>
          <p:cNvSpPr txBox="1"/>
          <p:nvPr/>
        </p:nvSpPr>
        <p:spPr>
          <a:xfrm>
            <a:off x="6734743" y="3686952"/>
            <a:ext cx="4323512" cy="230832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a) Dashboard wieder im Bearbeitungsmodus öffnen, damit weitere Widgets hinzugefügt werden können. </a:t>
            </a:r>
            <a:br>
              <a:rPr lang="de-AT" b="1" dirty="0">
                <a:solidFill>
                  <a:srgbClr val="FF0000"/>
                </a:solidFill>
              </a:rPr>
            </a:br>
            <a:r>
              <a:rPr lang="de-AT" b="1" dirty="0">
                <a:solidFill>
                  <a:srgbClr val="FF0000"/>
                </a:solidFill>
              </a:rPr>
              <a:t>Zu beachten ist, dass nach dem Import und der Konfiguration jedes Widgets das Dashboard wieder gespeichert werden muss.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39C206EF-FB34-968B-21CD-08DB96E31E3F}"/>
              </a:ext>
            </a:extLst>
          </p:cNvPr>
          <p:cNvCxnSpPr>
            <a:cxnSpLocks/>
            <a:stCxn id="9" idx="0"/>
            <a:endCxn id="8" idx="4"/>
          </p:cNvCxnSpPr>
          <p:nvPr/>
        </p:nvCxnSpPr>
        <p:spPr>
          <a:xfrm flipH="1" flipV="1">
            <a:off x="8202218" y="3427318"/>
            <a:ext cx="694281" cy="2596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3206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DDF6A-F661-AE83-F988-7CB7CC027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F477861C-A772-FA35-7C5E-B5B4FA6765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121" y="2000139"/>
            <a:ext cx="8864770" cy="4603498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71A51350-5226-B9A5-8824-CE192236416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1A51350-5226-B9A5-8824-CE19223641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A60918E-C539-E091-A4FF-6FEFB54099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AT" dirty="0">
                <a:sym typeface="Wingdings" panose="05000000000000000000" pitchFamily="2" charset="2"/>
              </a:rPr>
              <a:t>Warteschlangen</a:t>
            </a:r>
            <a:r>
              <a:rPr lang="de-CH" dirty="0"/>
              <a:t> Widget in das Dashboard importieren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C0328E-D79B-7AF6-9A50-4978C227A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Warteschlange</a:t>
            </a:r>
            <a:r>
              <a:rPr lang="de-AT" dirty="0"/>
              <a:t>: Dashboard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67BEEED-42B5-C305-D636-5FD65CD0101F}"/>
              </a:ext>
            </a:extLst>
          </p:cNvPr>
          <p:cNvSpPr txBox="1"/>
          <p:nvPr/>
        </p:nvSpPr>
        <p:spPr>
          <a:xfrm>
            <a:off x="4185466" y="4140102"/>
            <a:ext cx="2348276" cy="120032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b) Dialog öffnen, um ein Widget zu erstellen / importieren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D626AFA7-CBAB-2F44-7414-074E80D93290}"/>
              </a:ext>
            </a:extLst>
          </p:cNvPr>
          <p:cNvCxnSpPr>
            <a:cxnSpLocks/>
            <a:stCxn id="10" idx="0"/>
            <a:endCxn id="32" idx="4"/>
          </p:cNvCxnSpPr>
          <p:nvPr/>
        </p:nvCxnSpPr>
        <p:spPr>
          <a:xfrm flipV="1">
            <a:off x="5359604" y="3416313"/>
            <a:ext cx="1" cy="7237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llipse 7">
            <a:extLst>
              <a:ext uri="{FF2B5EF4-FFF2-40B4-BE49-F238E27FC236}">
                <a16:creationId xmlns:a16="http://schemas.microsoft.com/office/drawing/2014/main" id="{1A1B3EF9-FFF1-9FE1-6C3A-9815AE2A88AB}"/>
              </a:ext>
            </a:extLst>
          </p:cNvPr>
          <p:cNvSpPr/>
          <p:nvPr/>
        </p:nvSpPr>
        <p:spPr>
          <a:xfrm>
            <a:off x="8117720" y="3009442"/>
            <a:ext cx="940822" cy="40687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432E42F-2ABE-F522-32A0-311F8379713A}"/>
              </a:ext>
            </a:extLst>
          </p:cNvPr>
          <p:cNvSpPr txBox="1"/>
          <p:nvPr/>
        </p:nvSpPr>
        <p:spPr>
          <a:xfrm>
            <a:off x="6734743" y="3686952"/>
            <a:ext cx="4323512" cy="230832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a) Dashboard wieder im Bearbeitungsmodus geöffnet, damit weitere Widgets hinzugefügt werden können. </a:t>
            </a:r>
            <a:br>
              <a:rPr lang="de-AT" b="1" dirty="0">
                <a:solidFill>
                  <a:srgbClr val="FF0000"/>
                </a:solidFill>
              </a:rPr>
            </a:br>
            <a:r>
              <a:rPr lang="de-AT" b="1" dirty="0">
                <a:solidFill>
                  <a:srgbClr val="FF0000"/>
                </a:solidFill>
              </a:rPr>
              <a:t>Zu beachten ist, dass nach dem Import und der Konfiguration jedes Widgets das Dashboard wieder gespeichert werden muss.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F9132797-78F5-2536-B8A4-00D1D780E60E}"/>
              </a:ext>
            </a:extLst>
          </p:cNvPr>
          <p:cNvCxnSpPr>
            <a:cxnSpLocks/>
            <a:stCxn id="9" idx="0"/>
            <a:endCxn id="8" idx="4"/>
          </p:cNvCxnSpPr>
          <p:nvPr/>
        </p:nvCxnSpPr>
        <p:spPr>
          <a:xfrm flipH="1" flipV="1">
            <a:off x="8588131" y="3416313"/>
            <a:ext cx="308368" cy="27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Ellipse 31">
            <a:extLst>
              <a:ext uri="{FF2B5EF4-FFF2-40B4-BE49-F238E27FC236}">
                <a16:creationId xmlns:a16="http://schemas.microsoft.com/office/drawing/2014/main" id="{69593D77-ED48-CB3B-D7F7-A75F3547C49B}"/>
              </a:ext>
            </a:extLst>
          </p:cNvPr>
          <p:cNvSpPr/>
          <p:nvPr/>
        </p:nvSpPr>
        <p:spPr>
          <a:xfrm>
            <a:off x="4839702" y="3020447"/>
            <a:ext cx="1039805" cy="39586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585021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4F534-2079-187F-D77A-E3D8CD5BE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1ED07A4E-0E38-0B3D-65B0-19C6C96C08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484" y="1989660"/>
            <a:ext cx="8768134" cy="4613035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C537A619-229B-DB95-D838-A8705FC5957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537A619-229B-DB95-D838-A8705FC595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B5718FB-7285-CD7A-FFE4-41AD3AD977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AT" dirty="0">
                <a:sym typeface="Wingdings" panose="05000000000000000000" pitchFamily="2" charset="2"/>
              </a:rPr>
              <a:t>Warteschlangen</a:t>
            </a:r>
            <a:r>
              <a:rPr lang="de-CH" dirty="0"/>
              <a:t> Widget in das Dashboard importieren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BC70238-E79B-FD66-064C-1AFA5C129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Warteschlange</a:t>
            </a:r>
            <a:r>
              <a:rPr lang="de-AT" dirty="0"/>
              <a:t>: Dashboard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73D975FB-899C-A8BD-DB96-C50350A1BFEB}"/>
              </a:ext>
            </a:extLst>
          </p:cNvPr>
          <p:cNvSpPr/>
          <p:nvPr/>
        </p:nvSpPr>
        <p:spPr>
          <a:xfrm>
            <a:off x="6180746" y="3043834"/>
            <a:ext cx="1168668" cy="36933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6EC04B22-3D2C-7BC8-EF5C-EE9B03E660CE}"/>
              </a:ext>
            </a:extLst>
          </p:cNvPr>
          <p:cNvSpPr txBox="1"/>
          <p:nvPr/>
        </p:nvSpPr>
        <p:spPr>
          <a:xfrm>
            <a:off x="7918654" y="3413166"/>
            <a:ext cx="3108959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c) Widget Import starten</a:t>
            </a:r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09B09D17-CCF5-8D49-5688-758520B63D35}"/>
              </a:ext>
            </a:extLst>
          </p:cNvPr>
          <p:cNvCxnSpPr>
            <a:cxnSpLocks/>
            <a:stCxn id="23" idx="1"/>
            <a:endCxn id="22" idx="5"/>
          </p:cNvCxnSpPr>
          <p:nvPr/>
        </p:nvCxnSpPr>
        <p:spPr>
          <a:xfrm flipH="1" flipV="1">
            <a:off x="7178267" y="3359079"/>
            <a:ext cx="740387" cy="23875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Ellipse 24">
            <a:extLst>
              <a:ext uri="{FF2B5EF4-FFF2-40B4-BE49-F238E27FC236}">
                <a16:creationId xmlns:a16="http://schemas.microsoft.com/office/drawing/2014/main" id="{AD3C7245-3467-F09F-D444-BA5C7B061BBA}"/>
              </a:ext>
            </a:extLst>
          </p:cNvPr>
          <p:cNvSpPr/>
          <p:nvPr/>
        </p:nvSpPr>
        <p:spPr>
          <a:xfrm>
            <a:off x="5632106" y="5296907"/>
            <a:ext cx="966814" cy="4956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8A47DD9A-2EB2-AF03-1558-32A38AE74975}"/>
              </a:ext>
            </a:extLst>
          </p:cNvPr>
          <p:cNvSpPr txBox="1"/>
          <p:nvPr/>
        </p:nvSpPr>
        <p:spPr>
          <a:xfrm>
            <a:off x="6776486" y="5012183"/>
            <a:ext cx="1905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e) importieren</a:t>
            </a:r>
          </a:p>
        </p:txBody>
      </p: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429A3BB3-61BA-0ECC-C519-42B598783534}"/>
              </a:ext>
            </a:extLst>
          </p:cNvPr>
          <p:cNvCxnSpPr>
            <a:cxnSpLocks/>
            <a:stCxn id="26" idx="1"/>
            <a:endCxn id="25" idx="7"/>
          </p:cNvCxnSpPr>
          <p:nvPr/>
        </p:nvCxnSpPr>
        <p:spPr>
          <a:xfrm flipH="1">
            <a:off x="6457333" y="5196849"/>
            <a:ext cx="319153" cy="17264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Ellipse 27">
            <a:extLst>
              <a:ext uri="{FF2B5EF4-FFF2-40B4-BE49-F238E27FC236}">
                <a16:creationId xmlns:a16="http://schemas.microsoft.com/office/drawing/2014/main" id="{F6F8CF7C-4BDE-3CBB-FA6B-16C8AB2B4D95}"/>
              </a:ext>
            </a:extLst>
          </p:cNvPr>
          <p:cNvSpPr/>
          <p:nvPr/>
        </p:nvSpPr>
        <p:spPr>
          <a:xfrm>
            <a:off x="2956325" y="4888567"/>
            <a:ext cx="2171700" cy="2864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8F8C29C6-543E-FC25-0A04-5CAAE0BFFFEF}"/>
              </a:ext>
            </a:extLst>
          </p:cNvPr>
          <p:cNvSpPr txBox="1"/>
          <p:nvPr/>
        </p:nvSpPr>
        <p:spPr>
          <a:xfrm>
            <a:off x="261832" y="4847104"/>
            <a:ext cx="2271096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d) Datei auswählen</a:t>
            </a: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706D037C-9D70-9D9F-B5CE-06BAA616887C}"/>
              </a:ext>
            </a:extLst>
          </p:cNvPr>
          <p:cNvCxnSpPr>
            <a:cxnSpLocks/>
            <a:stCxn id="29" idx="3"/>
            <a:endCxn id="28" idx="2"/>
          </p:cNvCxnSpPr>
          <p:nvPr/>
        </p:nvCxnSpPr>
        <p:spPr>
          <a:xfrm>
            <a:off x="2532928" y="5031770"/>
            <a:ext cx="423397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8829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90124-B489-3AD0-517F-08F0E3CC7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74A2B840-1DE2-63D6-989D-B8C9F1F60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730" y="2009017"/>
            <a:ext cx="8634382" cy="4542666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DA6AC5CE-FD30-F76F-5013-3F602100C2F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A6AC5CE-FD30-F76F-5013-3F602100C2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3CDA1A6-222F-40A8-794D-8B22679144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AT" dirty="0">
                <a:sym typeface="Wingdings" panose="05000000000000000000" pitchFamily="2" charset="2"/>
              </a:rPr>
              <a:t>Warteschlangen</a:t>
            </a:r>
            <a:r>
              <a:rPr lang="de-CH" dirty="0"/>
              <a:t> Widget </a:t>
            </a:r>
            <a:r>
              <a:rPr lang="de-CH" b="1" dirty="0"/>
              <a:t>konfigurieren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37BA76C-BD68-B516-26ED-3D70821C3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Warteschlange</a:t>
            </a:r>
            <a:r>
              <a:rPr lang="de-AT" dirty="0"/>
              <a:t>: Dashboard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91D700FC-4446-54F3-470F-8AE42F425CCE}"/>
              </a:ext>
            </a:extLst>
          </p:cNvPr>
          <p:cNvSpPr/>
          <p:nvPr/>
        </p:nvSpPr>
        <p:spPr>
          <a:xfrm>
            <a:off x="5541436" y="4734597"/>
            <a:ext cx="251460" cy="21648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DA510D2E-8803-1104-541F-C722DC941195}"/>
              </a:ext>
            </a:extLst>
          </p:cNvPr>
          <p:cNvSpPr txBox="1"/>
          <p:nvPr/>
        </p:nvSpPr>
        <p:spPr>
          <a:xfrm>
            <a:off x="6410602" y="5013969"/>
            <a:ext cx="4318085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f) Widget bearbeiten / konfigurieren</a:t>
            </a:r>
          </a:p>
        </p:txBody>
      </p: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5CBAAFF-3BD8-92BB-04EB-7315E8F92947}"/>
              </a:ext>
            </a:extLst>
          </p:cNvPr>
          <p:cNvCxnSpPr>
            <a:cxnSpLocks/>
            <a:stCxn id="14" idx="1"/>
            <a:endCxn id="13" idx="5"/>
          </p:cNvCxnSpPr>
          <p:nvPr/>
        </p:nvCxnSpPr>
        <p:spPr>
          <a:xfrm flipH="1" flipV="1">
            <a:off x="5756071" y="4919382"/>
            <a:ext cx="654531" cy="2792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19785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73929-8815-6137-A123-03B28B3BD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6BA9E39D-12F4-C603-15B1-AABA1D529A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727" y="2009017"/>
            <a:ext cx="8634384" cy="4542668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2A6DC125-8439-93B1-0F85-40D7483E2D9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38" imgH="338" progId="TCLayout.ActiveDocument.1">
                  <p:embed/>
                </p:oleObj>
              </mc:Choice>
              <mc:Fallback>
                <p:oleObj name="think-cell Folie" r:id="rId5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A6DC125-8439-93B1-0F85-40D7483E2D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C345996-7584-3839-F9E4-C04DD227BC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AT" dirty="0">
                <a:sym typeface="Wingdings" panose="05000000000000000000" pitchFamily="2" charset="2"/>
              </a:rPr>
              <a:t>Warteschlangen</a:t>
            </a:r>
            <a:r>
              <a:rPr lang="de-CH" dirty="0"/>
              <a:t> Widget </a:t>
            </a:r>
            <a:r>
              <a:rPr lang="de-CH" b="1" dirty="0"/>
              <a:t>konfigurieren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EDF0BE7-E2F2-DFD2-1055-B393D0B26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Warteschlange</a:t>
            </a:r>
            <a:r>
              <a:rPr lang="de-AT" dirty="0"/>
              <a:t>: Dashboard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418A0E1F-F434-28DF-CBF1-2EFB6A44AF05}"/>
              </a:ext>
            </a:extLst>
          </p:cNvPr>
          <p:cNvSpPr/>
          <p:nvPr/>
        </p:nvSpPr>
        <p:spPr>
          <a:xfrm>
            <a:off x="3552480" y="4634819"/>
            <a:ext cx="1271990" cy="4758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EE957EA-D970-820D-6741-158335A1155B}"/>
              </a:ext>
            </a:extLst>
          </p:cNvPr>
          <p:cNvSpPr txBox="1"/>
          <p:nvPr/>
        </p:nvSpPr>
        <p:spPr>
          <a:xfrm>
            <a:off x="6283723" y="4464327"/>
            <a:ext cx="2286000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g) IoT Cube bzw. Gerät auswählen 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7E475E05-85D8-049B-422C-0F44C4967577}"/>
              </a:ext>
            </a:extLst>
          </p:cNvPr>
          <p:cNvCxnSpPr>
            <a:cxnSpLocks/>
            <a:stCxn id="9" idx="1"/>
            <a:endCxn id="8" idx="6"/>
          </p:cNvCxnSpPr>
          <p:nvPr/>
        </p:nvCxnSpPr>
        <p:spPr>
          <a:xfrm flipH="1">
            <a:off x="4824470" y="4787493"/>
            <a:ext cx="1459253" cy="8524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9C12C362-4408-9CE3-12EF-5B36DF28D21A}"/>
              </a:ext>
            </a:extLst>
          </p:cNvPr>
          <p:cNvSpPr/>
          <p:nvPr/>
        </p:nvSpPr>
        <p:spPr>
          <a:xfrm>
            <a:off x="3700448" y="5321350"/>
            <a:ext cx="1702858" cy="2897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BF9D2107-4E44-9590-7F1E-40E0E76AC810}"/>
              </a:ext>
            </a:extLst>
          </p:cNvPr>
          <p:cNvSpPr txBox="1"/>
          <p:nvPr/>
        </p:nvSpPr>
        <p:spPr>
          <a:xfrm>
            <a:off x="6283724" y="5267754"/>
            <a:ext cx="2552628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h) Datenquelle prüfen</a:t>
            </a: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2DAD3C0A-FFF1-3A87-ABAB-75BAE0E93F4F}"/>
              </a:ext>
            </a:extLst>
          </p:cNvPr>
          <p:cNvCxnSpPr>
            <a:cxnSpLocks/>
            <a:stCxn id="12" idx="1"/>
            <a:endCxn id="11" idx="6"/>
          </p:cNvCxnSpPr>
          <p:nvPr/>
        </p:nvCxnSpPr>
        <p:spPr>
          <a:xfrm flipH="1">
            <a:off x="5403306" y="5452420"/>
            <a:ext cx="880418" cy="1379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llipse 19">
            <a:extLst>
              <a:ext uri="{FF2B5EF4-FFF2-40B4-BE49-F238E27FC236}">
                <a16:creationId xmlns:a16="http://schemas.microsoft.com/office/drawing/2014/main" id="{A56D94FD-63B2-9822-DBFF-AEB43909623D}"/>
              </a:ext>
            </a:extLst>
          </p:cNvPr>
          <p:cNvSpPr/>
          <p:nvPr/>
        </p:nvSpPr>
        <p:spPr>
          <a:xfrm>
            <a:off x="8277317" y="3746042"/>
            <a:ext cx="1271990" cy="4758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3A474F61-C7FB-8C9D-3C33-6CC2726DF510}"/>
              </a:ext>
            </a:extLst>
          </p:cNvPr>
          <p:cNvSpPr txBox="1"/>
          <p:nvPr/>
        </p:nvSpPr>
        <p:spPr>
          <a:xfrm>
            <a:off x="9776940" y="3654258"/>
            <a:ext cx="2175407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i) Änderungen speichern</a:t>
            </a:r>
          </a:p>
        </p:txBody>
      </p: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4236A09D-916C-5435-D9FC-0AF5E6115EA8}"/>
              </a:ext>
            </a:extLst>
          </p:cNvPr>
          <p:cNvCxnSpPr>
            <a:cxnSpLocks/>
            <a:stCxn id="31" idx="1"/>
            <a:endCxn id="20" idx="6"/>
          </p:cNvCxnSpPr>
          <p:nvPr/>
        </p:nvCxnSpPr>
        <p:spPr>
          <a:xfrm flipH="1">
            <a:off x="9549307" y="3977424"/>
            <a:ext cx="227633" cy="653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86372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884E0-C47A-AEDF-6D6D-74DBB34D7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fik 29">
            <a:extLst>
              <a:ext uri="{FF2B5EF4-FFF2-40B4-BE49-F238E27FC236}">
                <a16:creationId xmlns:a16="http://schemas.microsoft.com/office/drawing/2014/main" id="{7564DAA8-D439-D345-7B6D-7A1686A37E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763" y="1995949"/>
            <a:ext cx="7921341" cy="4167526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0BD80C37-5130-250E-5E99-BFB3ED7DB31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1916" b="11463"/>
          <a:stretch/>
        </p:blipFill>
        <p:spPr>
          <a:xfrm>
            <a:off x="5625639" y="4090995"/>
            <a:ext cx="7894467" cy="2767005"/>
          </a:xfrm>
          <a:prstGeom prst="rect">
            <a:avLst/>
          </a:prstGeom>
        </p:spPr>
      </p:pic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23149E32-2177-F706-FE77-709023DA407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6" imgW="338" imgH="338" progId="TCLayout.ActiveDocument.1">
                  <p:embed/>
                </p:oleObj>
              </mc:Choice>
              <mc:Fallback>
                <p:oleObj name="think-cell Folie" r:id="rId6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3149E32-2177-F706-FE77-709023DA40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F2D4514-2A76-7F60-4800-06C2ACDB85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580" y="1243309"/>
            <a:ext cx="11498840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Warteschlangen Widget </a:t>
            </a:r>
            <a:r>
              <a:rPr lang="de-CH" b="1" dirty="0"/>
              <a:t>testen</a:t>
            </a:r>
            <a:endParaRPr lang="de-DE" b="1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6FF271C-6234-F08D-BA69-BF20C4BC2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9528995" cy="678948"/>
          </a:xfrm>
        </p:spPr>
        <p:txBody>
          <a:bodyPr vert="horz">
            <a:normAutofit fontScale="90000"/>
          </a:bodyPr>
          <a:lstStyle/>
          <a:p>
            <a:r>
              <a:rPr lang="de-AT" dirty="0">
                <a:sym typeface="Wingdings" panose="05000000000000000000" pitchFamily="2" charset="2"/>
              </a:rPr>
              <a:t>Warteschlange</a:t>
            </a:r>
            <a:r>
              <a:rPr lang="de-AT" dirty="0"/>
              <a:t>: Dashboard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FCFE7C57-9A75-CBAE-0CEA-4ECB71C144F9}"/>
              </a:ext>
            </a:extLst>
          </p:cNvPr>
          <p:cNvSpPr/>
          <p:nvPr/>
        </p:nvSpPr>
        <p:spPr>
          <a:xfrm>
            <a:off x="7177554" y="2878093"/>
            <a:ext cx="835742" cy="40868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E3114F8-BCAD-534E-24C4-046424A63807}"/>
              </a:ext>
            </a:extLst>
          </p:cNvPr>
          <p:cNvSpPr txBox="1"/>
          <p:nvPr/>
        </p:nvSpPr>
        <p:spPr>
          <a:xfrm>
            <a:off x="8521893" y="2759270"/>
            <a:ext cx="2175407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AT" b="1" dirty="0">
                <a:solidFill>
                  <a:srgbClr val="FF0000"/>
                </a:solidFill>
              </a:rPr>
              <a:t>j) Dashboard speichern</a:t>
            </a:r>
          </a:p>
        </p:txBody>
      </p: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CC006D3C-61AE-D017-5198-F32C50015279}"/>
              </a:ext>
            </a:extLst>
          </p:cNvPr>
          <p:cNvCxnSpPr>
            <a:cxnSpLocks/>
            <a:stCxn id="28" idx="1"/>
            <a:endCxn id="27" idx="6"/>
          </p:cNvCxnSpPr>
          <p:nvPr/>
        </p:nvCxnSpPr>
        <p:spPr>
          <a:xfrm flipH="1">
            <a:off x="8013296" y="3082436"/>
            <a:ext cx="50859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Ellipse 38">
            <a:extLst>
              <a:ext uri="{FF2B5EF4-FFF2-40B4-BE49-F238E27FC236}">
                <a16:creationId xmlns:a16="http://schemas.microsoft.com/office/drawing/2014/main" id="{26FC0925-73D9-6384-4451-868C9F914DBC}"/>
              </a:ext>
            </a:extLst>
          </p:cNvPr>
          <p:cNvSpPr/>
          <p:nvPr/>
        </p:nvSpPr>
        <p:spPr>
          <a:xfrm>
            <a:off x="7093650" y="5609064"/>
            <a:ext cx="3603650" cy="9673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C19A730F-272D-DD95-5A95-84E34323A31B}"/>
              </a:ext>
            </a:extLst>
          </p:cNvPr>
          <p:cNvSpPr txBox="1"/>
          <p:nvPr/>
        </p:nvSpPr>
        <p:spPr>
          <a:xfrm>
            <a:off x="8335766" y="4158241"/>
            <a:ext cx="3829011" cy="120032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CH" b="1" dirty="0">
                <a:solidFill>
                  <a:srgbClr val="FF0000"/>
                </a:solidFill>
              </a:rPr>
              <a:t>k) Daten des IoT Cubes mit dem Warteschlangen Programm werden erfolgreich am Dashboard angezeigt. </a:t>
            </a:r>
            <a:r>
              <a:rPr lang="de-CH" dirty="0"/>
              <a:t>🎉🎊🥳</a:t>
            </a:r>
            <a:endParaRPr lang="de-CH" b="1" dirty="0">
              <a:solidFill>
                <a:srgbClr val="FF0000"/>
              </a:solidFill>
            </a:endParaRPr>
          </a:p>
        </p:txBody>
      </p: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BECAD1C5-EB36-BA71-4CF7-ACCCA4DF003F}"/>
              </a:ext>
            </a:extLst>
          </p:cNvPr>
          <p:cNvCxnSpPr>
            <a:cxnSpLocks/>
            <a:stCxn id="40" idx="2"/>
            <a:endCxn id="39" idx="0"/>
          </p:cNvCxnSpPr>
          <p:nvPr/>
        </p:nvCxnSpPr>
        <p:spPr>
          <a:xfrm flipH="1">
            <a:off x="8895475" y="5358570"/>
            <a:ext cx="1354797" cy="25049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07340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905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7FB3C-C417-0D92-C136-9450475E2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C386EECD-0CE7-7F8F-FCEA-3E2F4C2B654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386EECD-0CE7-7F8F-FCEA-3E2F4C2B65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DBBA5D0-395C-8AEC-381B-E933251B09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88477" cy="2859321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de-CH" dirty="0"/>
              <a:t>Austausch zu folgenden Fragen (15’ PA und Diskussion/Austausch im Plenum)</a:t>
            </a:r>
            <a:endParaRPr lang="de-CH" dirty="0">
              <a:solidFill>
                <a:srgbClr val="FF0000"/>
              </a:solidFill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Ist eine Zahnbürste ein IoT Gerät bzw. «Smart»?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DE" dirty="0"/>
              <a:t>Was unterscheidet IoT und </a:t>
            </a:r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DE" dirty="0"/>
              <a:t> Geräte? Was haben Sie gemeinsam?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DE" dirty="0"/>
              <a:t>Was tun </a:t>
            </a:r>
            <a:r>
              <a:rPr lang="de-CH" dirty="0">
                <a:sym typeface="Wingdings" panose="05000000000000000000" pitchFamily="2" charset="2"/>
              </a:rPr>
              <a:t>«Smarte» </a:t>
            </a:r>
            <a:r>
              <a:rPr lang="de-DE" dirty="0"/>
              <a:t>Geräte? Welches Ziel verfolgen Hersteller von </a:t>
            </a:r>
            <a:r>
              <a:rPr lang="de-CH" dirty="0">
                <a:sym typeface="Wingdings" panose="05000000000000000000" pitchFamily="2" charset="2"/>
              </a:rPr>
              <a:t>«Smarten»</a:t>
            </a:r>
            <a:r>
              <a:rPr lang="de-DE" dirty="0"/>
              <a:t> Geräten?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Ist der Showcase des BLE-Scanners bereits IoT? Ist das bereits «Smart»? </a:t>
            </a:r>
            <a:endParaRPr lang="de-DE" dirty="0"/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de-DE" dirty="0"/>
              <a:t>Welche Geräte können „Smart“ sein? Kann auch eine Kaffeetasse „Smart“ oder ein IoT Gerät?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996821-646B-4DC8-A412-DC2B4B743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 fontScale="90000"/>
          </a:bodyPr>
          <a:lstStyle/>
          <a:p>
            <a:r>
              <a:rPr lang="de-AT" dirty="0"/>
              <a:t>Was ist IoT?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9F65101-9B63-ED8A-0BDD-C135028624FB}"/>
              </a:ext>
            </a:extLst>
          </p:cNvPr>
          <p:cNvSpPr txBox="1"/>
          <p:nvPr/>
        </p:nvSpPr>
        <p:spPr>
          <a:xfrm>
            <a:off x="443104" y="5805621"/>
            <a:ext cx="361925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100" dirty="0">
                <a:hlinkClick r:id="rId6"/>
              </a:rPr>
              <a:t>https://www.mokosmart.com/de/what-is-a-smart-device/</a:t>
            </a:r>
            <a:r>
              <a:rPr lang="de-AT" sz="1100" dirty="0"/>
              <a:t> </a:t>
            </a:r>
          </a:p>
        </p:txBody>
      </p:sp>
      <p:sp>
        <p:nvSpPr>
          <p:cNvPr id="6" name="Flussdiagramm: Vorbereitung 5">
            <a:extLst>
              <a:ext uri="{FF2B5EF4-FFF2-40B4-BE49-F238E27FC236}">
                <a16:creationId xmlns:a16="http://schemas.microsoft.com/office/drawing/2014/main" id="{7157EB50-B6B3-48F9-95B3-6CB8233B18C0}"/>
              </a:ext>
            </a:extLst>
          </p:cNvPr>
          <p:cNvSpPr/>
          <p:nvPr/>
        </p:nvSpPr>
        <p:spPr>
          <a:xfrm>
            <a:off x="4508176" y="4949890"/>
            <a:ext cx="3264224" cy="699796"/>
          </a:xfrm>
          <a:prstGeom prst="flowChartPreparati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/>
              <a:t>Was macht ein Device «smart»?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EE68422-4382-1F77-FEEC-D634D4B61174}"/>
              </a:ext>
            </a:extLst>
          </p:cNvPr>
          <p:cNvSpPr/>
          <p:nvPr/>
        </p:nvSpPr>
        <p:spPr>
          <a:xfrm>
            <a:off x="6223517" y="3911359"/>
            <a:ext cx="2313993" cy="83509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Sensoren</a:t>
            </a:r>
            <a:endParaRPr lang="de-AT" dirty="0"/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7907C010-B50A-46EB-303C-89B7C62D0203}"/>
              </a:ext>
            </a:extLst>
          </p:cNvPr>
          <p:cNvCxnSpPr>
            <a:cxnSpLocks/>
            <a:stCxn id="8" idx="3"/>
            <a:endCxn id="6" idx="0"/>
          </p:cNvCxnSpPr>
          <p:nvPr/>
        </p:nvCxnSpPr>
        <p:spPr>
          <a:xfrm flipH="1">
            <a:off x="6140288" y="4624153"/>
            <a:ext cx="422105" cy="3257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llipse 18">
            <a:extLst>
              <a:ext uri="{FF2B5EF4-FFF2-40B4-BE49-F238E27FC236}">
                <a16:creationId xmlns:a16="http://schemas.microsoft.com/office/drawing/2014/main" id="{6289AFA3-381A-D56B-9EEC-7E9D7F9B96D7}"/>
              </a:ext>
            </a:extLst>
          </p:cNvPr>
          <p:cNvSpPr/>
          <p:nvPr/>
        </p:nvSpPr>
        <p:spPr>
          <a:xfrm>
            <a:off x="3737720" y="3911359"/>
            <a:ext cx="2313993" cy="83509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Integrierte Konnektivität</a:t>
            </a:r>
            <a:endParaRPr lang="de-AT" dirty="0"/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27A8BD0A-AC70-30CD-001F-B340895CE626}"/>
              </a:ext>
            </a:extLst>
          </p:cNvPr>
          <p:cNvCxnSpPr>
            <a:stCxn id="19" idx="5"/>
            <a:endCxn id="6" idx="0"/>
          </p:cNvCxnSpPr>
          <p:nvPr/>
        </p:nvCxnSpPr>
        <p:spPr>
          <a:xfrm>
            <a:off x="5712837" y="4624153"/>
            <a:ext cx="427451" cy="3257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Ellipse 25">
            <a:extLst>
              <a:ext uri="{FF2B5EF4-FFF2-40B4-BE49-F238E27FC236}">
                <a16:creationId xmlns:a16="http://schemas.microsoft.com/office/drawing/2014/main" id="{C46EE5F6-5822-1178-E6A3-C62BF989F90D}"/>
              </a:ext>
            </a:extLst>
          </p:cNvPr>
          <p:cNvSpPr/>
          <p:nvPr/>
        </p:nvSpPr>
        <p:spPr>
          <a:xfrm>
            <a:off x="8537510" y="4882243"/>
            <a:ext cx="2595467" cy="83509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Erweiterte Rechenleistung</a:t>
            </a:r>
            <a:endParaRPr lang="de-AT" dirty="0"/>
          </a:p>
        </p:txBody>
      </p: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D422C164-F95B-4079-371B-30521C377C9C}"/>
              </a:ext>
            </a:extLst>
          </p:cNvPr>
          <p:cNvCxnSpPr>
            <a:cxnSpLocks/>
            <a:stCxn id="26" idx="2"/>
            <a:endCxn id="6" idx="3"/>
          </p:cNvCxnSpPr>
          <p:nvPr/>
        </p:nvCxnSpPr>
        <p:spPr>
          <a:xfrm flipH="1">
            <a:off x="7772400" y="5299788"/>
            <a:ext cx="7651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Ellipse 30">
            <a:extLst>
              <a:ext uri="{FF2B5EF4-FFF2-40B4-BE49-F238E27FC236}">
                <a16:creationId xmlns:a16="http://schemas.microsoft.com/office/drawing/2014/main" id="{B090F64E-AEE6-CFF1-37F0-4F232DBA8A17}"/>
              </a:ext>
            </a:extLst>
          </p:cNvPr>
          <p:cNvSpPr/>
          <p:nvPr/>
        </p:nvSpPr>
        <p:spPr>
          <a:xfrm>
            <a:off x="1142253" y="4882243"/>
            <a:ext cx="2595467" cy="83509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Künstliche Intelligenz</a:t>
            </a:r>
            <a:endParaRPr lang="de-AT" dirty="0"/>
          </a:p>
        </p:txBody>
      </p: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95EBEB85-812F-2F07-6E97-894819311654}"/>
              </a:ext>
            </a:extLst>
          </p:cNvPr>
          <p:cNvCxnSpPr>
            <a:stCxn id="31" idx="6"/>
            <a:endCxn id="6" idx="1"/>
          </p:cNvCxnSpPr>
          <p:nvPr/>
        </p:nvCxnSpPr>
        <p:spPr>
          <a:xfrm>
            <a:off x="3737720" y="5299788"/>
            <a:ext cx="7704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Ellipse 37">
            <a:extLst>
              <a:ext uri="{FF2B5EF4-FFF2-40B4-BE49-F238E27FC236}">
                <a16:creationId xmlns:a16="http://schemas.microsoft.com/office/drawing/2014/main" id="{FD5E2DCE-1CAD-769F-4023-3B5FA009A5FE}"/>
              </a:ext>
            </a:extLst>
          </p:cNvPr>
          <p:cNvSpPr/>
          <p:nvPr/>
        </p:nvSpPr>
        <p:spPr>
          <a:xfrm>
            <a:off x="6223517" y="5975423"/>
            <a:ext cx="2313993" cy="83509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App Integration</a:t>
            </a:r>
            <a:endParaRPr lang="de-AT" dirty="0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5A883D26-690B-7078-F1F8-ABBC82E4B7FF}"/>
              </a:ext>
            </a:extLst>
          </p:cNvPr>
          <p:cNvSpPr/>
          <p:nvPr/>
        </p:nvSpPr>
        <p:spPr>
          <a:xfrm>
            <a:off x="3737720" y="5975423"/>
            <a:ext cx="2313993" cy="83509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/>
              <a:t>Sprach-steuerung</a:t>
            </a:r>
            <a:endParaRPr lang="de-AT" dirty="0"/>
          </a:p>
        </p:txBody>
      </p: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1DAD84FA-01FE-B760-8F5B-8F66E9886969}"/>
              </a:ext>
            </a:extLst>
          </p:cNvPr>
          <p:cNvCxnSpPr>
            <a:stCxn id="38" idx="1"/>
            <a:endCxn id="6" idx="2"/>
          </p:cNvCxnSpPr>
          <p:nvPr/>
        </p:nvCxnSpPr>
        <p:spPr>
          <a:xfrm flipH="1" flipV="1">
            <a:off x="6140288" y="5649686"/>
            <a:ext cx="422105" cy="4480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B3D4FF25-B065-0893-A5A5-65696E8B4824}"/>
              </a:ext>
            </a:extLst>
          </p:cNvPr>
          <p:cNvCxnSpPr>
            <a:stCxn id="39" idx="7"/>
            <a:endCxn id="6" idx="2"/>
          </p:cNvCxnSpPr>
          <p:nvPr/>
        </p:nvCxnSpPr>
        <p:spPr>
          <a:xfrm flipV="1">
            <a:off x="5712837" y="5649686"/>
            <a:ext cx="427451" cy="4480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044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6" grpId="0" animBg="1"/>
      <p:bldP spid="31" grpId="0" animBg="1"/>
      <p:bldP spid="38" grpId="0" animBg="1"/>
      <p:bldP spid="3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829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28777-F561-B4E3-5A99-66A92F898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6DDA73A3-14E0-DEC2-91F5-9FCA5563DAD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DDA73A3-14E0-DEC2-91F5-9FCA5563DA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BED1C57-99E2-1600-3961-AD3EB63CE5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88477" cy="539148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Abstimmung via Handzeichen </a:t>
            </a:r>
            <a:r>
              <a:rPr lang="de-CH" dirty="0"/>
              <a:t>(5’ Plenum)</a:t>
            </a:r>
            <a:br>
              <a:rPr lang="de-CH" dirty="0">
                <a:sym typeface="Wingdings" panose="05000000000000000000" pitchFamily="2" charset="2"/>
              </a:rPr>
            </a:br>
            <a:r>
              <a:rPr lang="de-CH" dirty="0">
                <a:sym typeface="Wingdings" panose="05000000000000000000" pitchFamily="2" charset="2"/>
              </a:rPr>
              <a:t>«Welche der smarten Geräte kennst du und welche nutzt du?»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Smarte Lautsprecher (z. B. Alexa, Siri, Google Home)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Smarte Fortbewegungsmittel (z. B. E-Scooter, E-Bike)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Smarte Glühbirnen (z. B. Philips Hue)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Fitnesstracker (z. B. Fitbit, Apple Watch)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Smarte Sicherheitskameras (z. B. Ring, </a:t>
            </a:r>
            <a:r>
              <a:rPr lang="de-CH" dirty="0" err="1">
                <a:sym typeface="Wingdings" panose="05000000000000000000" pitchFamily="2" charset="2"/>
              </a:rPr>
              <a:t>Arlo</a:t>
            </a:r>
            <a:r>
              <a:rPr lang="de-CH" dirty="0">
                <a:sym typeface="Wingdings" panose="05000000000000000000" pitchFamily="2" charset="2"/>
              </a:rPr>
              <a:t>)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Smarte Haushaltsgeräte (z. B. Kühlschrank, Waschmaschine)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de-CH" dirty="0">
                <a:sym typeface="Wingdings" panose="05000000000000000000" pitchFamily="2" charset="2"/>
              </a:rPr>
              <a:t>IoT Cube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3656CBC-3F2C-C719-1415-50BB82904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 fontScale="90000"/>
          </a:bodyPr>
          <a:lstStyle/>
          <a:p>
            <a:r>
              <a:rPr lang="de-AT" dirty="0"/>
              <a:t>Was ist IoT?</a:t>
            </a:r>
          </a:p>
        </p:txBody>
      </p:sp>
      <p:pic>
        <p:nvPicPr>
          <p:cNvPr id="5" name="Grafik 4" descr="Ein Bild, das Elektronik, Kabel, Router, Im Haus enthält.&#10;&#10;Automatisch generierte Beschreibung">
            <a:extLst>
              <a:ext uri="{FF2B5EF4-FFF2-40B4-BE49-F238E27FC236}">
                <a16:creationId xmlns:a16="http://schemas.microsoft.com/office/drawing/2014/main" id="{5B1E40D5-72E9-7A05-367F-E671898309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75" b="92625" l="8750" r="90000">
                        <a14:foregroundMark x1="46750" y1="92625" x2="46750" y2="92625"/>
                        <a14:foregroundMark x1="10000" y1="50500" x2="10000" y2="50500"/>
                        <a14:foregroundMark x1="10625" y1="50500" x2="10625" y2="50500"/>
                        <a14:foregroundMark x1="8750" y1="48875" x2="8750" y2="48875"/>
                        <a14:foregroundMark x1="10625" y1="50375" x2="10625" y2="50375"/>
                        <a14:foregroundMark x1="12625" y1="53125" x2="13500" y2="53125"/>
                        <a14:foregroundMark x1="14125" y1="53125" x2="14125" y2="53125"/>
                        <a14:foregroundMark x1="15375" y1="54375" x2="15375" y2="54375"/>
                        <a14:foregroundMark x1="18750" y1="56125" x2="18750" y2="56125"/>
                        <a14:foregroundMark x1="17750" y1="59250" x2="17750" y2="59250"/>
                        <a14:foregroundMark x1="88500" y1="7750" x2="88500" y2="7750"/>
                        <a14:foregroundMark x1="88500" y1="4375" x2="88500" y2="4375"/>
                        <a14:foregroundMark x1="88750" y1="3125" x2="88750" y2="3125"/>
                        <a14:foregroundMark x1="89750" y1="3500" x2="89750" y2="3500"/>
                        <a14:foregroundMark x1="88875" y1="4000" x2="88875" y2="4000"/>
                        <a14:foregroundMark x1="88250" y1="2875" x2="88250" y2="3500"/>
                        <a14:foregroundMark x1="35500" y1="28500" x2="35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381" y="5221027"/>
            <a:ext cx="1662815" cy="166281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EAADDC7-0BE1-F6BE-3F0F-7941DBB25B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7" b="18775"/>
          <a:stretch/>
        </p:blipFill>
        <p:spPr bwMode="auto">
          <a:xfrm>
            <a:off x="9190719" y="2399852"/>
            <a:ext cx="2780980" cy="192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31B9ACC-A4CA-CBF5-B429-FBF590BB4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785" y="4540249"/>
            <a:ext cx="2780979" cy="208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994DD06-76B4-92EF-BB6C-BB2ABBA9106B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27215" t="16667" r="25739" b="19620"/>
          <a:stretch/>
        </p:blipFill>
        <p:spPr>
          <a:xfrm>
            <a:off x="7784957" y="3028950"/>
            <a:ext cx="1160504" cy="1571625"/>
          </a:xfrm>
          <a:prstGeom prst="rect">
            <a:avLst/>
          </a:prstGeom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B1EB69E2-634C-C047-263B-1F4823635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473" y="5010150"/>
            <a:ext cx="2682988" cy="176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1152F0C8-1F0C-700A-36E4-67A9A66D2B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9" r="20675"/>
          <a:stretch/>
        </p:blipFill>
        <p:spPr bwMode="auto">
          <a:xfrm>
            <a:off x="3965462" y="5105672"/>
            <a:ext cx="1482214" cy="166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9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DD8B5-3BD7-17B4-F616-C7EB8492A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60E0C39A-8124-F609-4BC0-14925673298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0E0C39A-8124-F609-4BC0-1492567329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DB1405E-56EE-AD5F-164A-AF08204E02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488477" cy="539148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de-CH" sz="2400" dirty="0"/>
              <a:t>IoT = Konnektivität von Geräten: </a:t>
            </a:r>
            <a:r>
              <a:rPr lang="de-DE" sz="2400" dirty="0"/>
              <a:t>Verbindung über ausgewähltes Medium (IoT-Protokoll für Bitübertragung), um Daten senden und empfangen zu können.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17B0309-3EBC-9498-24ED-16B6B5DB3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4" y="365126"/>
            <a:ext cx="9808718" cy="678948"/>
          </a:xfrm>
        </p:spPr>
        <p:txBody>
          <a:bodyPr vert="horz">
            <a:normAutofit fontScale="90000"/>
          </a:bodyPr>
          <a:lstStyle/>
          <a:p>
            <a:r>
              <a:rPr lang="de-CH" dirty="0"/>
              <a:t>IoT Begriffe und Datenübertragung</a:t>
            </a:r>
            <a:endParaRPr lang="de-AT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7D4362A0-3565-D440-B2FE-5669B4D601A8}"/>
              </a:ext>
            </a:extLst>
          </p:cNvPr>
          <p:cNvGrpSpPr/>
          <p:nvPr/>
        </p:nvGrpSpPr>
        <p:grpSpPr>
          <a:xfrm>
            <a:off x="591321" y="2263608"/>
            <a:ext cx="9213388" cy="4200971"/>
            <a:chOff x="591321" y="2263608"/>
            <a:chExt cx="9213388" cy="4200971"/>
          </a:xfrm>
        </p:grpSpPr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A60B2A48-EC1C-A3C8-3502-4C6A6AF56023}"/>
                </a:ext>
              </a:extLst>
            </p:cNvPr>
            <p:cNvGrpSpPr/>
            <p:nvPr/>
          </p:nvGrpSpPr>
          <p:grpSpPr>
            <a:xfrm>
              <a:off x="3439064" y="2263608"/>
              <a:ext cx="6365645" cy="4184462"/>
              <a:chOff x="3439064" y="2263608"/>
              <a:chExt cx="6365645" cy="4184462"/>
            </a:xfrm>
          </p:grpSpPr>
          <p:grpSp>
            <p:nvGrpSpPr>
              <p:cNvPr id="9" name="Gruppieren 8">
                <a:extLst>
                  <a:ext uri="{FF2B5EF4-FFF2-40B4-BE49-F238E27FC236}">
                    <a16:creationId xmlns:a16="http://schemas.microsoft.com/office/drawing/2014/main" id="{DEDE88FA-6ADB-0A5D-B2A2-6F8B7755623D}"/>
                  </a:ext>
                </a:extLst>
              </p:cNvPr>
              <p:cNvGrpSpPr/>
              <p:nvPr/>
            </p:nvGrpSpPr>
            <p:grpSpPr>
              <a:xfrm>
                <a:off x="3619957" y="2316069"/>
                <a:ext cx="5804116" cy="4070166"/>
                <a:chOff x="3471619" y="2766447"/>
                <a:chExt cx="4928462" cy="3510367"/>
              </a:xfrm>
            </p:grpSpPr>
            <p:pic>
              <p:nvPicPr>
                <p:cNvPr id="5" name="Grafik 4">
                  <a:extLst>
                    <a:ext uri="{FF2B5EF4-FFF2-40B4-BE49-F238E27FC236}">
                      <a16:creationId xmlns:a16="http://schemas.microsoft.com/office/drawing/2014/main" id="{F53765BA-AE1A-3E31-7493-1A2ADEC271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rcRect l="4543" t="8904" r="7538" b="8225"/>
                <a:stretch/>
              </p:blipFill>
              <p:spPr>
                <a:xfrm>
                  <a:off x="3471619" y="2766447"/>
                  <a:ext cx="4649493" cy="3510367"/>
                </a:xfrm>
                <a:prstGeom prst="rect">
                  <a:avLst/>
                </a:prstGeom>
              </p:spPr>
            </p:pic>
            <p:sp>
              <p:nvSpPr>
                <p:cNvPr id="7" name="Rechteck 6">
                  <a:extLst>
                    <a:ext uri="{FF2B5EF4-FFF2-40B4-BE49-F238E27FC236}">
                      <a16:creationId xmlns:a16="http://schemas.microsoft.com/office/drawing/2014/main" id="{6273452C-1CC5-7C55-9B01-00CC476D7234}"/>
                    </a:ext>
                  </a:extLst>
                </p:cNvPr>
                <p:cNvSpPr/>
                <p:nvPr/>
              </p:nvSpPr>
              <p:spPr>
                <a:xfrm>
                  <a:off x="7888637" y="5765369"/>
                  <a:ext cx="511444" cy="2014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</p:grpSp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1756956E-B396-BB6A-6D28-11B75B32A36C}"/>
                  </a:ext>
                </a:extLst>
              </p:cNvPr>
              <p:cNvSpPr txBox="1"/>
              <p:nvPr/>
            </p:nvSpPr>
            <p:spPr>
              <a:xfrm>
                <a:off x="8714904" y="6186460"/>
                <a:ext cx="1089805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de-AT" sz="1100" b="1" dirty="0"/>
                  <a:t>Reichweite</a:t>
                </a:r>
              </a:p>
            </p:txBody>
          </p:sp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70888D55-79E3-F792-512E-DCA792E6B892}"/>
                  </a:ext>
                </a:extLst>
              </p:cNvPr>
              <p:cNvSpPr txBox="1"/>
              <p:nvPr/>
            </p:nvSpPr>
            <p:spPr>
              <a:xfrm>
                <a:off x="3439064" y="2263608"/>
                <a:ext cx="1089805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de-AT" sz="1100" b="1" dirty="0"/>
                  <a:t>Datenrate</a:t>
                </a:r>
              </a:p>
            </p:txBody>
          </p:sp>
        </p:grp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6449FE46-1726-F15D-0966-452CF10C6924}"/>
                </a:ext>
              </a:extLst>
            </p:cNvPr>
            <p:cNvSpPr txBox="1"/>
            <p:nvPr/>
          </p:nvSpPr>
          <p:spPr>
            <a:xfrm>
              <a:off x="591321" y="6202969"/>
              <a:ext cx="4308832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AT" sz="1100" dirty="0">
                  <a:hlinkClick r:id="rId7"/>
                </a:rPr>
                <a:t>https://www.emnify.com/de/iot-glossar/leitfaden-iot-protokolle</a:t>
              </a:r>
              <a:r>
                <a:rPr lang="de-AT" sz="1100" dirty="0"/>
                <a:t> </a:t>
              </a:r>
            </a:p>
          </p:txBody>
        </p:sp>
      </p:grpSp>
      <p:sp>
        <p:nvSpPr>
          <p:cNvPr id="15" name="Ellipse 14">
            <a:extLst>
              <a:ext uri="{FF2B5EF4-FFF2-40B4-BE49-F238E27FC236}">
                <a16:creationId xmlns:a16="http://schemas.microsoft.com/office/drawing/2014/main" id="{F8B2893A-63DD-CFCC-B966-8500B20DE5A4}"/>
              </a:ext>
            </a:extLst>
          </p:cNvPr>
          <p:cNvSpPr/>
          <p:nvPr/>
        </p:nvSpPr>
        <p:spPr>
          <a:xfrm>
            <a:off x="7376845" y="5589142"/>
            <a:ext cx="602314" cy="193814"/>
          </a:xfrm>
          <a:prstGeom prst="ellipse">
            <a:avLst/>
          </a:prstGeom>
          <a:noFill/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E2154F0B-DD83-3831-0B2C-8F22A07BBF96}"/>
              </a:ext>
            </a:extLst>
          </p:cNvPr>
          <p:cNvGrpSpPr/>
          <p:nvPr/>
        </p:nvGrpSpPr>
        <p:grpSpPr>
          <a:xfrm>
            <a:off x="9894013" y="3520230"/>
            <a:ext cx="1572540" cy="2088066"/>
            <a:chOff x="9894013" y="3520230"/>
            <a:chExt cx="1572540" cy="2088066"/>
          </a:xfrm>
        </p:grpSpPr>
        <p:pic>
          <p:nvPicPr>
            <p:cNvPr id="17" name="Grafik 16" descr="Drahtlosrouter mit einfarbiger Füllung">
              <a:extLst>
                <a:ext uri="{FF2B5EF4-FFF2-40B4-BE49-F238E27FC236}">
                  <a16:creationId xmlns:a16="http://schemas.microsoft.com/office/drawing/2014/main" id="{7163FA5A-2412-BC3C-2E7F-C7A87A5E8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94013" y="3520230"/>
              <a:ext cx="1572540" cy="1572540"/>
            </a:xfrm>
            <a:prstGeom prst="rect">
              <a:avLst/>
            </a:prstGeom>
          </p:spPr>
        </p:pic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8642EC24-7556-B897-9CFF-E7160F1CA28B}"/>
                </a:ext>
              </a:extLst>
            </p:cNvPr>
            <p:cNvSpPr txBox="1"/>
            <p:nvPr/>
          </p:nvSpPr>
          <p:spPr>
            <a:xfrm>
              <a:off x="10048125" y="4961965"/>
              <a:ext cx="13062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AT" b="1" dirty="0" err="1"/>
                <a:t>LoRa</a:t>
              </a:r>
              <a:r>
                <a:rPr lang="de-AT" b="1" dirty="0"/>
                <a:t> Gateway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192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2BFC8-A06A-6142-22A1-689D12A5B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8811028E-3DE2-FF30-B2EB-79F93EB400B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811028E-3DE2-FF30-B2EB-79F93EB400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el 2">
            <a:extLst>
              <a:ext uri="{FF2B5EF4-FFF2-40B4-BE49-F238E27FC236}">
                <a16:creationId xmlns:a16="http://schemas.microsoft.com/office/drawing/2014/main" id="{A004CD08-2037-060A-FFA1-6603EDCD5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8768427" cy="678948"/>
          </a:xfrm>
        </p:spPr>
        <p:txBody>
          <a:bodyPr vert="horz">
            <a:normAutofit fontScale="90000"/>
          </a:bodyPr>
          <a:lstStyle/>
          <a:p>
            <a:r>
              <a:rPr lang="de-CH" dirty="0"/>
              <a:t>IoT Begriffe und Datenübertragung</a:t>
            </a:r>
            <a:endParaRPr lang="de-AT" dirty="0"/>
          </a:p>
        </p:txBody>
      </p:sp>
      <p:grpSp>
        <p:nvGrpSpPr>
          <p:cNvPr id="105" name="Gruppieren 104">
            <a:extLst>
              <a:ext uri="{FF2B5EF4-FFF2-40B4-BE49-F238E27FC236}">
                <a16:creationId xmlns:a16="http://schemas.microsoft.com/office/drawing/2014/main" id="{58511C79-C863-7BBC-E71F-5D241567CC14}"/>
              </a:ext>
            </a:extLst>
          </p:cNvPr>
          <p:cNvGrpSpPr/>
          <p:nvPr/>
        </p:nvGrpSpPr>
        <p:grpSpPr>
          <a:xfrm>
            <a:off x="821933" y="1461411"/>
            <a:ext cx="7726167" cy="871486"/>
            <a:chOff x="821933" y="1461411"/>
            <a:chExt cx="7726167" cy="871486"/>
          </a:xfrm>
        </p:grpSpPr>
        <p:sp>
          <p:nvSpPr>
            <p:cNvPr id="61" name="Rechteck: abgerundete Ecken 60">
              <a:extLst>
                <a:ext uri="{FF2B5EF4-FFF2-40B4-BE49-F238E27FC236}">
                  <a16:creationId xmlns:a16="http://schemas.microsoft.com/office/drawing/2014/main" id="{3520CF22-F8BC-C5E4-CBAA-35EDC6CEB07A}"/>
                </a:ext>
              </a:extLst>
            </p:cNvPr>
            <p:cNvSpPr/>
            <p:nvPr/>
          </p:nvSpPr>
          <p:spPr>
            <a:xfrm>
              <a:off x="821933" y="1461411"/>
              <a:ext cx="7726167" cy="871486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de-AT" sz="1600" b="1" dirty="0"/>
                <a:t>Web-Clients</a:t>
              </a:r>
            </a:p>
          </p:txBody>
        </p:sp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82FB5890-DAC3-B09B-BE24-AF6B713164FE}"/>
                </a:ext>
              </a:extLst>
            </p:cNvPr>
            <p:cNvGrpSpPr/>
            <p:nvPr/>
          </p:nvGrpSpPr>
          <p:grpSpPr>
            <a:xfrm>
              <a:off x="3162402" y="1543385"/>
              <a:ext cx="5045498" cy="731520"/>
              <a:chOff x="2875574" y="1986527"/>
              <a:chExt cx="5045498" cy="731520"/>
            </a:xfrm>
          </p:grpSpPr>
          <p:pic>
            <p:nvPicPr>
              <p:cNvPr id="21" name="Grafik 20" descr="Tablet mit einfarbiger Füllung">
                <a:extLst>
                  <a:ext uri="{FF2B5EF4-FFF2-40B4-BE49-F238E27FC236}">
                    <a16:creationId xmlns:a16="http://schemas.microsoft.com/office/drawing/2014/main" id="{FFDDCA62-0E80-D282-0406-28EB28FE7D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189552" y="1986527"/>
                <a:ext cx="731520" cy="731520"/>
              </a:xfrm>
              <a:prstGeom prst="rect">
                <a:avLst/>
              </a:prstGeom>
            </p:spPr>
          </p:pic>
          <p:pic>
            <p:nvPicPr>
              <p:cNvPr id="23" name="Grafik 22" descr="Smartphone mit einfarbiger Füllung">
                <a:extLst>
                  <a:ext uri="{FF2B5EF4-FFF2-40B4-BE49-F238E27FC236}">
                    <a16:creationId xmlns:a16="http://schemas.microsoft.com/office/drawing/2014/main" id="{1A8D0FC4-C296-53CA-0CD8-1BFF1AD576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751560" y="1986527"/>
                <a:ext cx="731520" cy="731520"/>
              </a:xfrm>
              <a:prstGeom prst="rect">
                <a:avLst/>
              </a:prstGeom>
            </p:spPr>
          </p:pic>
          <p:pic>
            <p:nvPicPr>
              <p:cNvPr id="31" name="Grafik 30" descr="Computer mit einfarbiger Füllung">
                <a:extLst>
                  <a:ext uri="{FF2B5EF4-FFF2-40B4-BE49-F238E27FC236}">
                    <a16:creationId xmlns:a16="http://schemas.microsoft.com/office/drawing/2014/main" id="{0E3663D2-2C16-1E40-11E8-2ED308E8C3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2875574" y="1986527"/>
                <a:ext cx="731520" cy="731520"/>
              </a:xfrm>
              <a:prstGeom prst="rect">
                <a:avLst/>
              </a:prstGeom>
            </p:spPr>
          </p:pic>
          <p:pic>
            <p:nvPicPr>
              <p:cNvPr id="35" name="Grafik 34" descr="Laptop mit einfarbiger Füllung">
                <a:extLst>
                  <a:ext uri="{FF2B5EF4-FFF2-40B4-BE49-F238E27FC236}">
                    <a16:creationId xmlns:a16="http://schemas.microsoft.com/office/drawing/2014/main" id="{FC8B0935-1AD6-F9FB-FCB4-1D650A2621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4313567" y="1986527"/>
                <a:ext cx="731520" cy="731520"/>
              </a:xfrm>
              <a:prstGeom prst="rect">
                <a:avLst/>
              </a:prstGeom>
            </p:spPr>
          </p:pic>
        </p:grpSp>
      </p:grpSp>
      <p:grpSp>
        <p:nvGrpSpPr>
          <p:cNvPr id="102" name="Gruppieren 101">
            <a:extLst>
              <a:ext uri="{FF2B5EF4-FFF2-40B4-BE49-F238E27FC236}">
                <a16:creationId xmlns:a16="http://schemas.microsoft.com/office/drawing/2014/main" id="{D5995947-ACE1-5366-BEB6-9B27675A2200}"/>
              </a:ext>
            </a:extLst>
          </p:cNvPr>
          <p:cNvGrpSpPr/>
          <p:nvPr/>
        </p:nvGrpSpPr>
        <p:grpSpPr>
          <a:xfrm>
            <a:off x="2301410" y="3247056"/>
            <a:ext cx="6246689" cy="765883"/>
            <a:chOff x="2301410" y="3247056"/>
            <a:chExt cx="6246689" cy="765883"/>
          </a:xfrm>
        </p:grpSpPr>
        <p:sp>
          <p:nvSpPr>
            <p:cNvPr id="64" name="Rechteck: abgerundete Ecken 63">
              <a:extLst>
                <a:ext uri="{FF2B5EF4-FFF2-40B4-BE49-F238E27FC236}">
                  <a16:creationId xmlns:a16="http://schemas.microsoft.com/office/drawing/2014/main" id="{EB74C33D-7D5C-2D0C-C924-2BF42776F522}"/>
                </a:ext>
              </a:extLst>
            </p:cNvPr>
            <p:cNvSpPr/>
            <p:nvPr/>
          </p:nvSpPr>
          <p:spPr>
            <a:xfrm>
              <a:off x="2301410" y="3247056"/>
              <a:ext cx="6246689" cy="765883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de-AT" sz="1600" b="1" dirty="0" err="1"/>
                <a:t>Application</a:t>
              </a:r>
              <a:r>
                <a:rPr lang="de-AT" sz="1600" b="1" dirty="0"/>
                <a:t>-Server</a:t>
              </a:r>
              <a:br>
                <a:rPr lang="de-AT" sz="1600" b="1" dirty="0"/>
              </a:br>
              <a:endParaRPr lang="de-AT" sz="1400" b="1" dirty="0"/>
            </a:p>
          </p:txBody>
        </p:sp>
        <p:grpSp>
          <p:nvGrpSpPr>
            <p:cNvPr id="67" name="Gruppieren 66">
              <a:extLst>
                <a:ext uri="{FF2B5EF4-FFF2-40B4-BE49-F238E27FC236}">
                  <a16:creationId xmlns:a16="http://schemas.microsoft.com/office/drawing/2014/main" id="{DC3F5D73-FBA3-9E37-F828-2A4A7C86FEE6}"/>
                </a:ext>
              </a:extLst>
            </p:cNvPr>
            <p:cNvGrpSpPr/>
            <p:nvPr/>
          </p:nvGrpSpPr>
          <p:grpSpPr>
            <a:xfrm>
              <a:off x="4620069" y="3280894"/>
              <a:ext cx="2111327" cy="684000"/>
              <a:chOff x="4620069" y="3280894"/>
              <a:chExt cx="2111327" cy="684000"/>
            </a:xfrm>
          </p:grpSpPr>
          <p:pic>
            <p:nvPicPr>
              <p:cNvPr id="29" name="Grafik 28" descr="Server mit einfarbiger Füllung">
                <a:extLst>
                  <a:ext uri="{FF2B5EF4-FFF2-40B4-BE49-F238E27FC236}">
                    <a16:creationId xmlns:a16="http://schemas.microsoft.com/office/drawing/2014/main" id="{8FD272B6-1FAE-F67F-C4D1-26A53FDC50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620069" y="3280894"/>
                <a:ext cx="684000" cy="684000"/>
              </a:xfrm>
              <a:prstGeom prst="rect">
                <a:avLst/>
              </a:prstGeom>
            </p:spPr>
          </p:pic>
          <p:pic>
            <p:nvPicPr>
              <p:cNvPr id="37" name="Grafik 36" descr="Datenbank mit einfarbiger Füllung">
                <a:extLst>
                  <a:ext uri="{FF2B5EF4-FFF2-40B4-BE49-F238E27FC236}">
                    <a16:creationId xmlns:a16="http://schemas.microsoft.com/office/drawing/2014/main" id="{2551CD41-814B-7228-4304-F6C9379097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6047396" y="3280894"/>
                <a:ext cx="684000" cy="684000"/>
              </a:xfrm>
              <a:prstGeom prst="rect">
                <a:avLst/>
              </a:prstGeom>
            </p:spPr>
          </p:pic>
        </p:grpSp>
      </p:grpSp>
      <p:grpSp>
        <p:nvGrpSpPr>
          <p:cNvPr id="103" name="Gruppieren 102">
            <a:extLst>
              <a:ext uri="{FF2B5EF4-FFF2-40B4-BE49-F238E27FC236}">
                <a16:creationId xmlns:a16="http://schemas.microsoft.com/office/drawing/2014/main" id="{95E9ABE5-C4A8-E7BA-6F61-8A6AFCADF501}"/>
              </a:ext>
            </a:extLst>
          </p:cNvPr>
          <p:cNvGrpSpPr/>
          <p:nvPr/>
        </p:nvGrpSpPr>
        <p:grpSpPr>
          <a:xfrm>
            <a:off x="1647304" y="2407074"/>
            <a:ext cx="6900796" cy="765883"/>
            <a:chOff x="1647304" y="2407074"/>
            <a:chExt cx="6900796" cy="765883"/>
          </a:xfrm>
        </p:grpSpPr>
        <p:sp>
          <p:nvSpPr>
            <p:cNvPr id="63" name="Rechteck: abgerundete Ecken 62">
              <a:extLst>
                <a:ext uri="{FF2B5EF4-FFF2-40B4-BE49-F238E27FC236}">
                  <a16:creationId xmlns:a16="http://schemas.microsoft.com/office/drawing/2014/main" id="{F1D3AA40-1D73-92AF-B3CA-8F0E90662CFF}"/>
                </a:ext>
              </a:extLst>
            </p:cNvPr>
            <p:cNvSpPr/>
            <p:nvPr/>
          </p:nvSpPr>
          <p:spPr>
            <a:xfrm>
              <a:off x="1647304" y="2407074"/>
              <a:ext cx="6900796" cy="765883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de-AT" sz="1600" b="1" dirty="0"/>
                <a:t>Gateways</a:t>
              </a:r>
            </a:p>
          </p:txBody>
        </p:sp>
        <p:grpSp>
          <p:nvGrpSpPr>
            <p:cNvPr id="57" name="Gruppieren 56">
              <a:extLst>
                <a:ext uri="{FF2B5EF4-FFF2-40B4-BE49-F238E27FC236}">
                  <a16:creationId xmlns:a16="http://schemas.microsoft.com/office/drawing/2014/main" id="{60AC3C1D-7B7C-0087-365B-F95C6CF9913D}"/>
                </a:ext>
              </a:extLst>
            </p:cNvPr>
            <p:cNvGrpSpPr/>
            <p:nvPr/>
          </p:nvGrpSpPr>
          <p:grpSpPr>
            <a:xfrm>
              <a:off x="3944083" y="2414871"/>
              <a:ext cx="3510551" cy="731520"/>
              <a:chOff x="3923535" y="2898318"/>
              <a:chExt cx="3510551" cy="731520"/>
            </a:xfrm>
          </p:grpSpPr>
          <p:pic>
            <p:nvPicPr>
              <p:cNvPr id="45" name="Grafik 44" descr="Drahtlosrouter mit einfarbiger Füllung">
                <a:extLst>
                  <a:ext uri="{FF2B5EF4-FFF2-40B4-BE49-F238E27FC236}">
                    <a16:creationId xmlns:a16="http://schemas.microsoft.com/office/drawing/2014/main" id="{1803C5AB-DC54-1016-5864-6B57799F25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6702566" y="2898318"/>
                <a:ext cx="731520" cy="731520"/>
              </a:xfrm>
              <a:prstGeom prst="rect">
                <a:avLst/>
              </a:prstGeom>
            </p:spPr>
          </p:pic>
          <p:pic>
            <p:nvPicPr>
              <p:cNvPr id="47" name="Grafik 46" descr="Funkmast mit einfarbiger Füllung">
                <a:extLst>
                  <a:ext uri="{FF2B5EF4-FFF2-40B4-BE49-F238E27FC236}">
                    <a16:creationId xmlns:a16="http://schemas.microsoft.com/office/drawing/2014/main" id="{C13DAC87-572A-CC5D-BF94-977F5E4FCE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5295328" y="2898318"/>
                <a:ext cx="731520" cy="731520"/>
              </a:xfrm>
              <a:prstGeom prst="rect">
                <a:avLst/>
              </a:prstGeom>
            </p:spPr>
          </p:pic>
          <p:pic>
            <p:nvPicPr>
              <p:cNvPr id="52" name="Grafik 51" descr="WLAN mit einfarbiger Füllung">
                <a:extLst>
                  <a:ext uri="{FF2B5EF4-FFF2-40B4-BE49-F238E27FC236}">
                    <a16:creationId xmlns:a16="http://schemas.microsoft.com/office/drawing/2014/main" id="{DBDEE3A2-4A64-3ECF-3294-7DE5EDA3B6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3923535" y="2898318"/>
                <a:ext cx="731520" cy="731520"/>
              </a:xfrm>
              <a:prstGeom prst="rect">
                <a:avLst/>
              </a:prstGeom>
            </p:spPr>
          </p:pic>
        </p:grpSp>
      </p:grpSp>
      <p:grpSp>
        <p:nvGrpSpPr>
          <p:cNvPr id="100" name="Gruppieren 99">
            <a:extLst>
              <a:ext uri="{FF2B5EF4-FFF2-40B4-BE49-F238E27FC236}">
                <a16:creationId xmlns:a16="http://schemas.microsoft.com/office/drawing/2014/main" id="{0BABF1A6-00B5-CCC7-0F22-6B2236F97380}"/>
              </a:ext>
            </a:extLst>
          </p:cNvPr>
          <p:cNvGrpSpPr/>
          <p:nvPr/>
        </p:nvGrpSpPr>
        <p:grpSpPr>
          <a:xfrm>
            <a:off x="1647303" y="4931673"/>
            <a:ext cx="6900796" cy="766984"/>
            <a:chOff x="1647303" y="4931673"/>
            <a:chExt cx="6900796" cy="766984"/>
          </a:xfrm>
        </p:grpSpPr>
        <p:sp>
          <p:nvSpPr>
            <p:cNvPr id="66" name="Rechteck: abgerundete Ecken 65">
              <a:extLst>
                <a:ext uri="{FF2B5EF4-FFF2-40B4-BE49-F238E27FC236}">
                  <a16:creationId xmlns:a16="http://schemas.microsoft.com/office/drawing/2014/main" id="{DB62FB20-22D2-89FF-A16E-E1774DD95119}"/>
                </a:ext>
              </a:extLst>
            </p:cNvPr>
            <p:cNvSpPr/>
            <p:nvPr/>
          </p:nvSpPr>
          <p:spPr>
            <a:xfrm>
              <a:off x="1647303" y="4931673"/>
              <a:ext cx="6900796" cy="765883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de-AT" sz="1600" b="1" dirty="0"/>
                <a:t>Gateways</a:t>
              </a:r>
            </a:p>
          </p:txBody>
        </p:sp>
        <p:grpSp>
          <p:nvGrpSpPr>
            <p:cNvPr id="62" name="Gruppieren 61">
              <a:extLst>
                <a:ext uri="{FF2B5EF4-FFF2-40B4-BE49-F238E27FC236}">
                  <a16:creationId xmlns:a16="http://schemas.microsoft.com/office/drawing/2014/main" id="{855F452F-D201-1ED5-CE35-6278C71E0296}"/>
                </a:ext>
              </a:extLst>
            </p:cNvPr>
            <p:cNvGrpSpPr/>
            <p:nvPr/>
          </p:nvGrpSpPr>
          <p:grpSpPr>
            <a:xfrm>
              <a:off x="3934862" y="4967857"/>
              <a:ext cx="3509804" cy="730800"/>
              <a:chOff x="3852670" y="4967857"/>
              <a:chExt cx="3509804" cy="730800"/>
            </a:xfrm>
          </p:grpSpPr>
          <p:pic>
            <p:nvPicPr>
              <p:cNvPr id="43" name="Grafik 42" descr="Drahtlosrouter Silhouette">
                <a:extLst>
                  <a:ext uri="{FF2B5EF4-FFF2-40B4-BE49-F238E27FC236}">
                    <a16:creationId xmlns:a16="http://schemas.microsoft.com/office/drawing/2014/main" id="{22FD7B36-27D1-7391-5FC9-A7D24369D5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6631674" y="4967857"/>
                <a:ext cx="730800" cy="730800"/>
              </a:xfrm>
              <a:prstGeom prst="rect">
                <a:avLst/>
              </a:prstGeom>
            </p:spPr>
          </p:pic>
          <p:pic>
            <p:nvPicPr>
              <p:cNvPr id="49" name="Grafik 48" descr="Funkmast Silhouette">
                <a:extLst>
                  <a:ext uri="{FF2B5EF4-FFF2-40B4-BE49-F238E27FC236}">
                    <a16:creationId xmlns:a16="http://schemas.microsoft.com/office/drawing/2014/main" id="{6C761F60-2045-2F20-9C9E-944A98A335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5224436" y="4967857"/>
                <a:ext cx="730800" cy="730800"/>
              </a:xfrm>
              <a:prstGeom prst="rect">
                <a:avLst/>
              </a:prstGeom>
            </p:spPr>
          </p:pic>
          <p:pic>
            <p:nvPicPr>
              <p:cNvPr id="54" name="Grafik 53" descr="WLAN Silhouette">
                <a:extLst>
                  <a:ext uri="{FF2B5EF4-FFF2-40B4-BE49-F238E27FC236}">
                    <a16:creationId xmlns:a16="http://schemas.microsoft.com/office/drawing/2014/main" id="{8D6E8B1A-3ACF-5DB6-2820-C99249F65E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3852670" y="4967857"/>
                <a:ext cx="730800" cy="730800"/>
              </a:xfrm>
              <a:prstGeom prst="rect">
                <a:avLst/>
              </a:prstGeom>
            </p:spPr>
          </p:pic>
        </p:grpSp>
      </p:grpSp>
      <p:grpSp>
        <p:nvGrpSpPr>
          <p:cNvPr id="101" name="Gruppieren 100">
            <a:extLst>
              <a:ext uri="{FF2B5EF4-FFF2-40B4-BE49-F238E27FC236}">
                <a16:creationId xmlns:a16="http://schemas.microsoft.com/office/drawing/2014/main" id="{9427D90C-F111-9C89-8024-EB75801E8510}"/>
              </a:ext>
            </a:extLst>
          </p:cNvPr>
          <p:cNvGrpSpPr/>
          <p:nvPr/>
        </p:nvGrpSpPr>
        <p:grpSpPr>
          <a:xfrm>
            <a:off x="3162402" y="4093171"/>
            <a:ext cx="5389512" cy="765883"/>
            <a:chOff x="3162402" y="4093171"/>
            <a:chExt cx="5389512" cy="765883"/>
          </a:xfrm>
        </p:grpSpPr>
        <p:sp>
          <p:nvSpPr>
            <p:cNvPr id="65" name="Rechteck: abgerundete Ecken 64">
              <a:extLst>
                <a:ext uri="{FF2B5EF4-FFF2-40B4-BE49-F238E27FC236}">
                  <a16:creationId xmlns:a16="http://schemas.microsoft.com/office/drawing/2014/main" id="{BB0639B3-D7A9-BC6F-5F05-6A88B0B1AF18}"/>
                </a:ext>
              </a:extLst>
            </p:cNvPr>
            <p:cNvSpPr/>
            <p:nvPr/>
          </p:nvSpPr>
          <p:spPr>
            <a:xfrm>
              <a:off x="3162402" y="4093171"/>
              <a:ext cx="5389512" cy="765883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de-AT" sz="1600" b="1" dirty="0"/>
                <a:t>Plattform</a:t>
              </a:r>
            </a:p>
          </p:txBody>
        </p:sp>
        <p:pic>
          <p:nvPicPr>
            <p:cNvPr id="71" name="Grafik 70" descr="Internet der Dinge mit einfarbiger Füllung">
              <a:extLst>
                <a:ext uri="{FF2B5EF4-FFF2-40B4-BE49-F238E27FC236}">
                  <a16:creationId xmlns:a16="http://schemas.microsoft.com/office/drawing/2014/main" id="{FBCB5A6E-EFA8-6679-84AA-6F987177FF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5327396" y="4109728"/>
              <a:ext cx="720000" cy="720000"/>
            </a:xfrm>
            <a:prstGeom prst="rect">
              <a:avLst/>
            </a:prstGeom>
          </p:spPr>
        </p:pic>
      </p:grpSp>
      <p:pic>
        <p:nvPicPr>
          <p:cNvPr id="75" name="Grafik 74" descr="Gruppe mit einfarbiger Füllung">
            <a:extLst>
              <a:ext uri="{FF2B5EF4-FFF2-40B4-BE49-F238E27FC236}">
                <a16:creationId xmlns:a16="http://schemas.microsoft.com/office/drawing/2014/main" id="{9AB6CD86-6B01-867E-EF0A-3B8F2C4ACB8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9054846" y="5752325"/>
            <a:ext cx="914400" cy="914400"/>
          </a:xfrm>
          <a:prstGeom prst="rect">
            <a:avLst/>
          </a:prstGeom>
        </p:spPr>
      </p:pic>
      <p:pic>
        <p:nvPicPr>
          <p:cNvPr id="77" name="Grafik 76" descr="Gruppe von Personen mit einfarbiger Füllung">
            <a:extLst>
              <a:ext uri="{FF2B5EF4-FFF2-40B4-BE49-F238E27FC236}">
                <a16:creationId xmlns:a16="http://schemas.microsoft.com/office/drawing/2014/main" id="{4BDC492D-B237-8955-8F9C-5EDB0AFBABF8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779726" y="1143631"/>
            <a:ext cx="1464639" cy="1464639"/>
          </a:xfrm>
          <a:prstGeom prst="rect">
            <a:avLst/>
          </a:prstGeom>
        </p:spPr>
      </p:pic>
      <p:sp>
        <p:nvSpPr>
          <p:cNvPr id="89" name="Textfeld 88">
            <a:extLst>
              <a:ext uri="{FF2B5EF4-FFF2-40B4-BE49-F238E27FC236}">
                <a16:creationId xmlns:a16="http://schemas.microsoft.com/office/drawing/2014/main" id="{9DF0661B-317C-E999-DFE6-B949F9719832}"/>
              </a:ext>
            </a:extLst>
          </p:cNvPr>
          <p:cNvSpPr txBox="1"/>
          <p:nvPr/>
        </p:nvSpPr>
        <p:spPr>
          <a:xfrm>
            <a:off x="10098037" y="3326013"/>
            <a:ext cx="20695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dirty="0" err="1"/>
              <a:t>Entwickler:innen</a:t>
            </a:r>
            <a:r>
              <a:rPr lang="de-CH" dirty="0"/>
              <a:t> arbeiten in IoT Projekten an den «Smart Devices» (= Dinge) und den «Applikationen»</a:t>
            </a:r>
          </a:p>
        </p:txBody>
      </p:sp>
      <p:grpSp>
        <p:nvGrpSpPr>
          <p:cNvPr id="106" name="Gruppieren 105">
            <a:extLst>
              <a:ext uri="{FF2B5EF4-FFF2-40B4-BE49-F238E27FC236}">
                <a16:creationId xmlns:a16="http://schemas.microsoft.com/office/drawing/2014/main" id="{E86E135A-3581-1AF6-1B57-B7FFCDE9725C}"/>
              </a:ext>
            </a:extLst>
          </p:cNvPr>
          <p:cNvGrpSpPr/>
          <p:nvPr/>
        </p:nvGrpSpPr>
        <p:grpSpPr>
          <a:xfrm>
            <a:off x="821933" y="5773782"/>
            <a:ext cx="7726167" cy="871486"/>
            <a:chOff x="821933" y="5773782"/>
            <a:chExt cx="7726167" cy="871486"/>
          </a:xfrm>
        </p:grpSpPr>
        <p:sp>
          <p:nvSpPr>
            <p:cNvPr id="86" name="Rechteck: abgerundete Ecken 85">
              <a:extLst>
                <a:ext uri="{FF2B5EF4-FFF2-40B4-BE49-F238E27FC236}">
                  <a16:creationId xmlns:a16="http://schemas.microsoft.com/office/drawing/2014/main" id="{1E1869FE-672C-FDBE-2BEC-D9C20C2DA2E6}"/>
                </a:ext>
              </a:extLst>
            </p:cNvPr>
            <p:cNvSpPr/>
            <p:nvPr/>
          </p:nvSpPr>
          <p:spPr>
            <a:xfrm>
              <a:off x="821933" y="5773782"/>
              <a:ext cx="7726167" cy="871486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de-AT" sz="1600" b="1" dirty="0"/>
                <a:t>Smart</a:t>
              </a:r>
              <a:br>
                <a:rPr lang="de-AT" sz="1600" b="1" dirty="0"/>
              </a:br>
              <a:r>
                <a:rPr lang="de-AT" sz="1600" b="1" dirty="0"/>
                <a:t>Devices</a:t>
              </a:r>
              <a:br>
                <a:rPr lang="de-AT" sz="1600" b="1" dirty="0"/>
              </a:br>
              <a:r>
                <a:rPr lang="de-CH" sz="1400" b="1" dirty="0"/>
                <a:t>(«Dinge»</a:t>
              </a:r>
              <a:r>
                <a:rPr lang="de-AT" sz="1400" b="1" dirty="0"/>
                <a:t>)</a:t>
              </a:r>
              <a:endParaRPr lang="de-AT" sz="1600" b="1" dirty="0"/>
            </a:p>
          </p:txBody>
        </p:sp>
        <p:grpSp>
          <p:nvGrpSpPr>
            <p:cNvPr id="98" name="Gruppieren 97">
              <a:extLst>
                <a:ext uri="{FF2B5EF4-FFF2-40B4-BE49-F238E27FC236}">
                  <a16:creationId xmlns:a16="http://schemas.microsoft.com/office/drawing/2014/main" id="{4D6E5BCA-0D6A-F269-312A-36670FD6D62B}"/>
                </a:ext>
              </a:extLst>
            </p:cNvPr>
            <p:cNvGrpSpPr/>
            <p:nvPr/>
          </p:nvGrpSpPr>
          <p:grpSpPr>
            <a:xfrm>
              <a:off x="1993562" y="5838547"/>
              <a:ext cx="6515894" cy="714496"/>
              <a:chOff x="1993562" y="5787177"/>
              <a:chExt cx="6515894" cy="714496"/>
            </a:xfrm>
          </p:grpSpPr>
          <p:pic>
            <p:nvPicPr>
              <p:cNvPr id="9" name="Grafik 8" descr="Abfall Silhouette">
                <a:extLst>
                  <a:ext uri="{FF2B5EF4-FFF2-40B4-BE49-F238E27FC236}">
                    <a16:creationId xmlns:a16="http://schemas.microsoft.com/office/drawing/2014/main" id="{AC5C484D-A25B-0785-69FD-1017C72A6E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96DAC541-7B7A-43D3-8B79-37D633B846F1}">
                    <asvg:svgBlip xmlns:asvg="http://schemas.microsoft.com/office/drawing/2016/SVG/main" r:embed="rId37"/>
                  </a:ext>
                </a:extLst>
              </a:blip>
              <a:stretch>
                <a:fillRect/>
              </a:stretch>
            </p:blipFill>
            <p:spPr>
              <a:xfrm>
                <a:off x="4295484" y="5961673"/>
                <a:ext cx="540000" cy="540000"/>
              </a:xfrm>
              <a:prstGeom prst="rect">
                <a:avLst/>
              </a:prstGeom>
            </p:spPr>
          </p:pic>
          <p:pic>
            <p:nvPicPr>
              <p:cNvPr id="13" name="Grafik 12" descr="Warenkorb Silhouette">
                <a:extLst>
                  <a:ext uri="{FF2B5EF4-FFF2-40B4-BE49-F238E27FC236}">
                    <a16:creationId xmlns:a16="http://schemas.microsoft.com/office/drawing/2014/main" id="{6882C591-7C0F-D24D-C14F-4AEA914772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">
                <a:extLst>
                  <a:ext uri="{96DAC541-7B7A-43D3-8B79-37D633B846F1}">
                    <asvg:svgBlip xmlns:asvg="http://schemas.microsoft.com/office/drawing/2016/SVG/main" r:embed="rId39"/>
                  </a:ext>
                </a:extLst>
              </a:blip>
              <a:stretch>
                <a:fillRect/>
              </a:stretch>
            </p:blipFill>
            <p:spPr>
              <a:xfrm>
                <a:off x="1993562" y="5961673"/>
                <a:ext cx="540000" cy="540000"/>
              </a:xfrm>
              <a:prstGeom prst="rect">
                <a:avLst/>
              </a:prstGeom>
            </p:spPr>
          </p:pic>
          <p:pic>
            <p:nvPicPr>
              <p:cNvPr id="56" name="Grafik 55" descr="Fußball mit einfarbiger Füllung">
                <a:extLst>
                  <a:ext uri="{FF2B5EF4-FFF2-40B4-BE49-F238E27FC236}">
                    <a16:creationId xmlns:a16="http://schemas.microsoft.com/office/drawing/2014/main" id="{A5E4EEB1-2BCF-41D1-FB10-727CADEF4D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0">
                <a:extLst>
                  <a:ext uri="{96DAC541-7B7A-43D3-8B79-37D633B846F1}">
                    <asvg:svgBlip xmlns:asvg="http://schemas.microsoft.com/office/drawing/2016/SVG/main" r:embed="rId41"/>
                  </a:ext>
                </a:extLst>
              </a:blip>
              <a:stretch>
                <a:fillRect/>
              </a:stretch>
            </p:blipFill>
            <p:spPr>
              <a:xfrm>
                <a:off x="3144523" y="5961673"/>
                <a:ext cx="540000" cy="540000"/>
              </a:xfrm>
              <a:prstGeom prst="rect">
                <a:avLst/>
              </a:prstGeom>
            </p:spPr>
          </p:pic>
          <p:pic>
            <p:nvPicPr>
              <p:cNvPr id="81" name="Grafik 80" descr="Straßenlicht Silhouette">
                <a:extLst>
                  <a:ext uri="{FF2B5EF4-FFF2-40B4-BE49-F238E27FC236}">
                    <a16:creationId xmlns:a16="http://schemas.microsoft.com/office/drawing/2014/main" id="{0127244C-F56C-B87B-60FE-93CCE84ED1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2">
                <a:extLst>
                  <a:ext uri="{96DAC541-7B7A-43D3-8B79-37D633B846F1}">
                    <asvg:svgBlip xmlns:asvg="http://schemas.microsoft.com/office/drawing/2016/SVG/main" r:embed="rId43"/>
                  </a:ext>
                </a:extLst>
              </a:blip>
              <a:stretch>
                <a:fillRect/>
              </a:stretch>
            </p:blipFill>
            <p:spPr>
              <a:xfrm>
                <a:off x="6597406" y="5961673"/>
                <a:ext cx="540000" cy="540000"/>
              </a:xfrm>
              <a:prstGeom prst="rect">
                <a:avLst/>
              </a:prstGeom>
            </p:spPr>
          </p:pic>
          <p:pic>
            <p:nvPicPr>
              <p:cNvPr id="83" name="Grafik 82" descr="Waschmaschine Silhouette">
                <a:extLst>
                  <a:ext uri="{FF2B5EF4-FFF2-40B4-BE49-F238E27FC236}">
                    <a16:creationId xmlns:a16="http://schemas.microsoft.com/office/drawing/2014/main" id="{04D40449-168F-B42A-0F21-DF13BAE41E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4">
                <a:extLst>
                  <a:ext uri="{96DAC541-7B7A-43D3-8B79-37D633B846F1}">
                    <asvg:svgBlip xmlns:asvg="http://schemas.microsoft.com/office/drawing/2016/SVG/main" r:embed="rId45"/>
                  </a:ext>
                </a:extLst>
              </a:blip>
              <a:stretch>
                <a:fillRect/>
              </a:stretch>
            </p:blipFill>
            <p:spPr>
              <a:xfrm>
                <a:off x="7748366" y="5961673"/>
                <a:ext cx="540000" cy="540000"/>
              </a:xfrm>
              <a:prstGeom prst="rect">
                <a:avLst/>
              </a:prstGeom>
            </p:spPr>
          </p:pic>
          <p:pic>
            <p:nvPicPr>
              <p:cNvPr id="85" name="Grafik 84" descr="LKW Silhouette">
                <a:extLst>
                  <a:ext uri="{FF2B5EF4-FFF2-40B4-BE49-F238E27FC236}">
                    <a16:creationId xmlns:a16="http://schemas.microsoft.com/office/drawing/2014/main" id="{E112470E-1F0B-3E2B-BEEE-3423F9FF21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6">
                <a:extLst>
                  <a:ext uri="{96DAC541-7B7A-43D3-8B79-37D633B846F1}">
                    <asvg:svgBlip xmlns:asvg="http://schemas.microsoft.com/office/drawing/2016/SVG/main" r:embed="rId47"/>
                  </a:ext>
                </a:extLst>
              </a:blip>
              <a:stretch>
                <a:fillRect/>
              </a:stretch>
            </p:blipFill>
            <p:spPr>
              <a:xfrm>
                <a:off x="5446445" y="5961673"/>
                <a:ext cx="540000" cy="540000"/>
              </a:xfrm>
              <a:prstGeom prst="rect">
                <a:avLst/>
              </a:prstGeom>
            </p:spPr>
          </p:pic>
          <p:pic>
            <p:nvPicPr>
              <p:cNvPr id="88" name="Grafik 87" descr="Drahtlos mit einfarbiger Füllung">
                <a:extLst>
                  <a:ext uri="{FF2B5EF4-FFF2-40B4-BE49-F238E27FC236}">
                    <a16:creationId xmlns:a16="http://schemas.microsoft.com/office/drawing/2014/main" id="{E48EF80E-42D5-740D-E69B-A997BDB081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>
                <a:extLst>
                  <a:ext uri="{96DAC541-7B7A-43D3-8B79-37D633B846F1}">
                    <asvg:svgBlip xmlns:asvg="http://schemas.microsoft.com/office/drawing/2016/SVG/main" r:embed="rId49"/>
                  </a:ext>
                </a:extLst>
              </a:blip>
              <a:stretch>
                <a:fillRect/>
              </a:stretch>
            </p:blipFill>
            <p:spPr>
              <a:xfrm rot="5400000">
                <a:off x="2407330" y="5787177"/>
                <a:ext cx="325852" cy="325852"/>
              </a:xfrm>
              <a:prstGeom prst="rect">
                <a:avLst/>
              </a:prstGeom>
            </p:spPr>
          </p:pic>
          <p:pic>
            <p:nvPicPr>
              <p:cNvPr id="90" name="Grafik 89" descr="Drahtlos mit einfarbiger Füllung">
                <a:extLst>
                  <a:ext uri="{FF2B5EF4-FFF2-40B4-BE49-F238E27FC236}">
                    <a16:creationId xmlns:a16="http://schemas.microsoft.com/office/drawing/2014/main" id="{4C6777A2-8796-783C-08D1-1B984FA787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>
                <a:extLst>
                  <a:ext uri="{96DAC541-7B7A-43D3-8B79-37D633B846F1}">
                    <asvg:svgBlip xmlns:asvg="http://schemas.microsoft.com/office/drawing/2016/SVG/main" r:embed="rId49"/>
                  </a:ext>
                </a:extLst>
              </a:blip>
              <a:stretch>
                <a:fillRect/>
              </a:stretch>
            </p:blipFill>
            <p:spPr>
              <a:xfrm rot="5400000">
                <a:off x="3562585" y="5787177"/>
                <a:ext cx="325852" cy="325852"/>
              </a:xfrm>
              <a:prstGeom prst="rect">
                <a:avLst/>
              </a:prstGeom>
            </p:spPr>
          </p:pic>
          <p:pic>
            <p:nvPicPr>
              <p:cNvPr id="91" name="Grafik 90" descr="Drahtlos mit einfarbiger Füllung">
                <a:extLst>
                  <a:ext uri="{FF2B5EF4-FFF2-40B4-BE49-F238E27FC236}">
                    <a16:creationId xmlns:a16="http://schemas.microsoft.com/office/drawing/2014/main" id="{3CD09FA9-24E7-C93A-6238-3391943D71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>
                <a:extLst>
                  <a:ext uri="{96DAC541-7B7A-43D3-8B79-37D633B846F1}">
                    <asvg:svgBlip xmlns:asvg="http://schemas.microsoft.com/office/drawing/2016/SVG/main" r:embed="rId49"/>
                  </a:ext>
                </a:extLst>
              </a:blip>
              <a:stretch>
                <a:fillRect/>
              </a:stretch>
            </p:blipFill>
            <p:spPr>
              <a:xfrm rot="5400000">
                <a:off x="4717840" y="5787177"/>
                <a:ext cx="325852" cy="325852"/>
              </a:xfrm>
              <a:prstGeom prst="rect">
                <a:avLst/>
              </a:prstGeom>
            </p:spPr>
          </p:pic>
          <p:pic>
            <p:nvPicPr>
              <p:cNvPr id="92" name="Grafik 91" descr="Drahtlos mit einfarbiger Füllung">
                <a:extLst>
                  <a:ext uri="{FF2B5EF4-FFF2-40B4-BE49-F238E27FC236}">
                    <a16:creationId xmlns:a16="http://schemas.microsoft.com/office/drawing/2014/main" id="{FE279AFA-AA5B-E1D8-03FD-9C025D315D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>
                <a:extLst>
                  <a:ext uri="{96DAC541-7B7A-43D3-8B79-37D633B846F1}">
                    <asvg:svgBlip xmlns:asvg="http://schemas.microsoft.com/office/drawing/2016/SVG/main" r:embed="rId49"/>
                  </a:ext>
                </a:extLst>
              </a:blip>
              <a:stretch>
                <a:fillRect/>
              </a:stretch>
            </p:blipFill>
            <p:spPr>
              <a:xfrm rot="5400000">
                <a:off x="5873095" y="5787177"/>
                <a:ext cx="325852" cy="325852"/>
              </a:xfrm>
              <a:prstGeom prst="rect">
                <a:avLst/>
              </a:prstGeom>
            </p:spPr>
          </p:pic>
          <p:pic>
            <p:nvPicPr>
              <p:cNvPr id="93" name="Grafik 92" descr="Drahtlos mit einfarbiger Füllung">
                <a:extLst>
                  <a:ext uri="{FF2B5EF4-FFF2-40B4-BE49-F238E27FC236}">
                    <a16:creationId xmlns:a16="http://schemas.microsoft.com/office/drawing/2014/main" id="{27A07D67-4F27-7994-0253-462021C658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>
                <a:extLst>
                  <a:ext uri="{96DAC541-7B7A-43D3-8B79-37D633B846F1}">
                    <asvg:svgBlip xmlns:asvg="http://schemas.microsoft.com/office/drawing/2016/SVG/main" r:embed="rId49"/>
                  </a:ext>
                </a:extLst>
              </a:blip>
              <a:stretch>
                <a:fillRect/>
              </a:stretch>
            </p:blipFill>
            <p:spPr>
              <a:xfrm rot="5400000">
                <a:off x="8183604" y="5787177"/>
                <a:ext cx="325852" cy="325852"/>
              </a:xfrm>
              <a:prstGeom prst="rect">
                <a:avLst/>
              </a:prstGeom>
            </p:spPr>
          </p:pic>
          <p:pic>
            <p:nvPicPr>
              <p:cNvPr id="94" name="Grafik 93" descr="Drahtlos mit einfarbiger Füllung">
                <a:extLst>
                  <a:ext uri="{FF2B5EF4-FFF2-40B4-BE49-F238E27FC236}">
                    <a16:creationId xmlns:a16="http://schemas.microsoft.com/office/drawing/2014/main" id="{FD43784E-D949-2344-299F-EB2B37E185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>
                <a:extLst>
                  <a:ext uri="{96DAC541-7B7A-43D3-8B79-37D633B846F1}">
                    <asvg:svgBlip xmlns:asvg="http://schemas.microsoft.com/office/drawing/2016/SVG/main" r:embed="rId49"/>
                  </a:ext>
                </a:extLst>
              </a:blip>
              <a:stretch>
                <a:fillRect/>
              </a:stretch>
            </p:blipFill>
            <p:spPr>
              <a:xfrm rot="5400000">
                <a:off x="7028350" y="5787177"/>
                <a:ext cx="325852" cy="325852"/>
              </a:xfrm>
              <a:prstGeom prst="rect">
                <a:avLst/>
              </a:prstGeom>
            </p:spPr>
          </p:pic>
        </p:grpSp>
      </p:grpSp>
      <p:sp>
        <p:nvSpPr>
          <p:cNvPr id="97" name="Pfeil: nach oben und unten 96">
            <a:extLst>
              <a:ext uri="{FF2B5EF4-FFF2-40B4-BE49-F238E27FC236}">
                <a16:creationId xmlns:a16="http://schemas.microsoft.com/office/drawing/2014/main" id="{87AC5B5A-678C-C991-D2F9-51B342C631D2}"/>
              </a:ext>
            </a:extLst>
          </p:cNvPr>
          <p:cNvSpPr/>
          <p:nvPr/>
        </p:nvSpPr>
        <p:spPr>
          <a:xfrm>
            <a:off x="9073764" y="2746271"/>
            <a:ext cx="895482" cy="2705313"/>
          </a:xfrm>
          <a:prstGeom prst="up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19C66C5-0753-F0DA-1376-399E3A98DE5D}"/>
              </a:ext>
            </a:extLst>
          </p:cNvPr>
          <p:cNvSpPr txBox="1"/>
          <p:nvPr/>
        </p:nvSpPr>
        <p:spPr>
          <a:xfrm>
            <a:off x="10163421" y="1170481"/>
            <a:ext cx="20695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dirty="0" err="1"/>
              <a:t>Anwender:innen</a:t>
            </a:r>
            <a:r>
              <a:rPr lang="de-CH" dirty="0"/>
              <a:t> nutzen die Daten bewusst zur Steuerung und Überwachung.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D8E15F7-49FC-15FA-6C5C-B02124B21EE2}"/>
              </a:ext>
            </a:extLst>
          </p:cNvPr>
          <p:cNvSpPr txBox="1"/>
          <p:nvPr/>
        </p:nvSpPr>
        <p:spPr>
          <a:xfrm>
            <a:off x="9969246" y="5798083"/>
            <a:ext cx="2222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dirty="0" err="1"/>
              <a:t>Anwender:innen</a:t>
            </a:r>
            <a:r>
              <a:rPr lang="de-CH" dirty="0"/>
              <a:t> nutzen IoT teilweise unbewusst.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9D8CD40-A210-A3C5-A1A6-448758B30453}"/>
              </a:ext>
            </a:extLst>
          </p:cNvPr>
          <p:cNvSpPr txBox="1"/>
          <p:nvPr/>
        </p:nvSpPr>
        <p:spPr>
          <a:xfrm>
            <a:off x="7137405" y="3313972"/>
            <a:ext cx="132469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00" b="1" dirty="0"/>
              <a:t>z.B. </a:t>
            </a:r>
            <a:br>
              <a:rPr lang="de-AT" sz="1600" b="1" dirty="0"/>
            </a:br>
            <a:r>
              <a:rPr lang="de-AT" sz="1600" b="1" dirty="0" err="1">
                <a:solidFill>
                  <a:srgbClr val="FF009B"/>
                </a:solidFill>
              </a:rPr>
              <a:t>Claviscloud</a:t>
            </a:r>
            <a:endParaRPr lang="de-AT" sz="1600" dirty="0">
              <a:solidFill>
                <a:srgbClr val="FF009B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AF9F732F-B613-5127-0EDB-8EA25FAF5254}"/>
              </a:ext>
            </a:extLst>
          </p:cNvPr>
          <p:cNvSpPr txBox="1"/>
          <p:nvPr/>
        </p:nvSpPr>
        <p:spPr>
          <a:xfrm>
            <a:off x="6985575" y="4301335"/>
            <a:ext cx="7132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00" b="1" dirty="0"/>
              <a:t>z.B. </a:t>
            </a:r>
            <a:endParaRPr lang="de-AT" sz="1600" dirty="0">
              <a:solidFill>
                <a:srgbClr val="FF009B"/>
              </a:solidFill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D69F94ED-9B29-8B6F-6F20-D9DFB12581B6}"/>
              </a:ext>
            </a:extLst>
          </p:cNvPr>
          <p:cNvSpPr txBox="1"/>
          <p:nvPr/>
        </p:nvSpPr>
        <p:spPr>
          <a:xfrm>
            <a:off x="7560883" y="4961129"/>
            <a:ext cx="93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00" b="1" dirty="0"/>
              <a:t>z.B. </a:t>
            </a:r>
            <a:endParaRPr lang="de-AT" sz="1600" dirty="0">
              <a:solidFill>
                <a:srgbClr val="FF009B"/>
              </a:solidFill>
            </a:endParaRPr>
          </a:p>
        </p:txBody>
      </p:sp>
      <p:pic>
        <p:nvPicPr>
          <p:cNvPr id="6" name="Grafik 5" descr="Ein Bild, das Logo, Schrift, Grafiken, Symbol enthält.&#10;&#10;Automatisch generierte Beschreibung">
            <a:extLst>
              <a:ext uri="{FF2B5EF4-FFF2-40B4-BE49-F238E27FC236}">
                <a16:creationId xmlns:a16="http://schemas.microsoft.com/office/drawing/2014/main" id="{AA288F5E-7901-7AC3-D860-9107904731B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825" y="5243923"/>
            <a:ext cx="640116" cy="420613"/>
          </a:xfrm>
          <a:prstGeom prst="rect">
            <a:avLst/>
          </a:prstGeom>
        </p:spPr>
      </p:pic>
      <p:pic>
        <p:nvPicPr>
          <p:cNvPr id="20" name="Grafik 19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8BC74673-1FF9-25A5-E7C4-F3078167919C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927" y="4032059"/>
            <a:ext cx="895482" cy="89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7" grpId="0" animBg="1"/>
      <p:bldP spid="8" grpId="0"/>
      <p:bldP spid="10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72EF5577-CC2F-210C-5D1A-4737553A67C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2EF5577-CC2F-210C-5D1A-4737553A6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EC327D0-57ED-111D-1A63-6892EEF7AB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424" y="1276350"/>
            <a:ext cx="11217061" cy="53914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Problem: Unklare Auslastungssituation der Toiletten in Pausen und Stand der Verbrauchsmaterialien (Seifen, Toilettenpapier, …)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B6A6161-0CAE-3F04-6C43-0D2284493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9928E3D-8684-6D2B-791A-C348F34DB24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0273" r="-126" b="53186"/>
          <a:stretch/>
        </p:blipFill>
        <p:spPr>
          <a:xfrm>
            <a:off x="6854295" y="2971846"/>
            <a:ext cx="4860185" cy="1489862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2CD7350-034C-6142-6235-63BDF89288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5" t="25048" r="14440" b="12077"/>
          <a:stretch/>
        </p:blipFill>
        <p:spPr bwMode="auto">
          <a:xfrm>
            <a:off x="352424" y="2654211"/>
            <a:ext cx="6259291" cy="392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85B9D7C6-62AC-4A70-646B-363E6C9878AF}"/>
              </a:ext>
            </a:extLst>
          </p:cNvPr>
          <p:cNvGrpSpPr/>
          <p:nvPr/>
        </p:nvGrpSpPr>
        <p:grpSpPr>
          <a:xfrm>
            <a:off x="6854295" y="4780082"/>
            <a:ext cx="4834038" cy="1511695"/>
            <a:chOff x="7281015" y="4825802"/>
            <a:chExt cx="4834038" cy="1511695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EBD28D17-42F9-CDFD-69E5-74A4D1503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t="73084" r="467"/>
            <a:stretch/>
          </p:blipFill>
          <p:spPr>
            <a:xfrm>
              <a:off x="7281015" y="4825802"/>
              <a:ext cx="4834038" cy="1511695"/>
            </a:xfrm>
            <a:prstGeom prst="rect">
              <a:avLst/>
            </a:prstGeom>
          </p:spPr>
        </p:pic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0FB23AE8-B9B0-C492-3159-E9BC5FB7480B}"/>
                </a:ext>
              </a:extLst>
            </p:cNvPr>
            <p:cNvSpPr/>
            <p:nvPr/>
          </p:nvSpPr>
          <p:spPr>
            <a:xfrm>
              <a:off x="8420100" y="4983480"/>
              <a:ext cx="205740" cy="17526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254314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1D604-071B-C5FE-4882-55E82355BA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C17F7122-3816-B2D5-AFC0-F37285FA13D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38" imgH="338" progId="TCLayout.ActiveDocument.1">
                  <p:embed/>
                </p:oleObj>
              </mc:Choice>
              <mc:Fallback>
                <p:oleObj name="think-cell Folie" r:id="rId4" imgW="338" imgH="33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17F7122-3816-B2D5-AFC0-F37285FA13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0C27435-8205-F031-47B6-63A1380110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877693" y="5856580"/>
            <a:ext cx="3049276" cy="100142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de-CH" dirty="0"/>
              <a:t>IoT Cube(s) senden Daten, z.B. ob eine Toilette besetzt ist oder nicht!</a:t>
            </a:r>
            <a:endParaRPr lang="de-DE" b="1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A62F15A-2735-F28B-2E44-0CA12169D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3" y="365126"/>
            <a:ext cx="8863979" cy="678948"/>
          </a:xfrm>
        </p:spPr>
        <p:txBody>
          <a:bodyPr vert="horz">
            <a:normAutofit fontScale="90000"/>
          </a:bodyPr>
          <a:lstStyle/>
          <a:p>
            <a:r>
              <a:rPr lang="de-CH" dirty="0">
                <a:sym typeface="Wingdings" panose="05000000000000000000" pitchFamily="2" charset="2"/>
              </a:rPr>
              <a:t>«Smarte»</a:t>
            </a:r>
            <a:r>
              <a:rPr lang="de-AT" dirty="0"/>
              <a:t> Toiletten – Showcase </a:t>
            </a:r>
          </a:p>
        </p:txBody>
      </p:sp>
      <p:pic>
        <p:nvPicPr>
          <p:cNvPr id="110" name="Grafik 109">
            <a:extLst>
              <a:ext uri="{FF2B5EF4-FFF2-40B4-BE49-F238E27FC236}">
                <a16:creationId xmlns:a16="http://schemas.microsoft.com/office/drawing/2014/main" id="{DAD343A8-0ABC-CA80-61D4-A7BAA0876E4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0025" b="57099"/>
          <a:stretch/>
        </p:blipFill>
        <p:spPr>
          <a:xfrm>
            <a:off x="8700655" y="2587879"/>
            <a:ext cx="3291860" cy="1981758"/>
          </a:xfrm>
          <a:prstGeom prst="rect">
            <a:avLst/>
          </a:prstGeom>
        </p:spPr>
      </p:pic>
      <p:sp>
        <p:nvSpPr>
          <p:cNvPr id="112" name="Textfeld 111">
            <a:extLst>
              <a:ext uri="{FF2B5EF4-FFF2-40B4-BE49-F238E27FC236}">
                <a16:creationId xmlns:a16="http://schemas.microsoft.com/office/drawing/2014/main" id="{B81B266B-70BA-D380-78C9-88CB088ACB5B}"/>
              </a:ext>
            </a:extLst>
          </p:cNvPr>
          <p:cNvSpPr txBox="1"/>
          <p:nvPr/>
        </p:nvSpPr>
        <p:spPr>
          <a:xfrm>
            <a:off x="9920752" y="1320675"/>
            <a:ext cx="20695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dirty="0" err="1"/>
              <a:t>Schüler:innen</a:t>
            </a:r>
            <a:r>
              <a:rPr lang="de-CH" dirty="0"/>
              <a:t> nutzen die Daten, um zur «besten» Toilette zu gehen.</a:t>
            </a:r>
          </a:p>
        </p:txBody>
      </p:sp>
      <p:pic>
        <p:nvPicPr>
          <p:cNvPr id="114" name="Grafik 113" descr="Gruppe mit einfarbiger Füllung">
            <a:extLst>
              <a:ext uri="{FF2B5EF4-FFF2-40B4-BE49-F238E27FC236}">
                <a16:creationId xmlns:a16="http://schemas.microsoft.com/office/drawing/2014/main" id="{F7C86761-CBC1-16B5-07EF-5EF4F45CE2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14372" y="1275532"/>
            <a:ext cx="914400" cy="914400"/>
          </a:xfrm>
          <a:prstGeom prst="rect">
            <a:avLst/>
          </a:prstGeom>
        </p:spPr>
      </p:pic>
      <p:sp>
        <p:nvSpPr>
          <p:cNvPr id="115" name="Pfeil: nach oben und unten 114">
            <a:extLst>
              <a:ext uri="{FF2B5EF4-FFF2-40B4-BE49-F238E27FC236}">
                <a16:creationId xmlns:a16="http://schemas.microsoft.com/office/drawing/2014/main" id="{C29AAF56-8BB4-3F9A-62CC-E5E44B0552B0}"/>
              </a:ext>
            </a:extLst>
          </p:cNvPr>
          <p:cNvSpPr/>
          <p:nvPr/>
        </p:nvSpPr>
        <p:spPr>
          <a:xfrm>
            <a:off x="10154446" y="4769785"/>
            <a:ext cx="495771" cy="1059795"/>
          </a:xfrm>
          <a:prstGeom prst="up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6" name="Pfeil: nach oben und unten 115">
            <a:extLst>
              <a:ext uri="{FF2B5EF4-FFF2-40B4-BE49-F238E27FC236}">
                <a16:creationId xmlns:a16="http://schemas.microsoft.com/office/drawing/2014/main" id="{59498B0D-E53A-35C3-9D44-2287810CFD8F}"/>
              </a:ext>
            </a:extLst>
          </p:cNvPr>
          <p:cNvSpPr/>
          <p:nvPr/>
        </p:nvSpPr>
        <p:spPr>
          <a:xfrm>
            <a:off x="9216403" y="2051849"/>
            <a:ext cx="288068" cy="501283"/>
          </a:xfrm>
          <a:prstGeom prst="up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127" name="Gruppieren 126">
            <a:extLst>
              <a:ext uri="{FF2B5EF4-FFF2-40B4-BE49-F238E27FC236}">
                <a16:creationId xmlns:a16="http://schemas.microsoft.com/office/drawing/2014/main" id="{D8B08171-F8DF-2C4D-14F6-9E883CA4FD13}"/>
              </a:ext>
            </a:extLst>
          </p:cNvPr>
          <p:cNvGrpSpPr/>
          <p:nvPr/>
        </p:nvGrpSpPr>
        <p:grpSpPr>
          <a:xfrm>
            <a:off x="821933" y="1461411"/>
            <a:ext cx="7729981" cy="5188188"/>
            <a:chOff x="821933" y="1461411"/>
            <a:chExt cx="7729981" cy="5188188"/>
          </a:xfrm>
        </p:grpSpPr>
        <p:sp>
          <p:nvSpPr>
            <p:cNvPr id="64" name="Rechteck: abgerundete Ecken 63">
              <a:extLst>
                <a:ext uri="{FF2B5EF4-FFF2-40B4-BE49-F238E27FC236}">
                  <a16:creationId xmlns:a16="http://schemas.microsoft.com/office/drawing/2014/main" id="{E4597C84-877E-1BF9-005E-1761CCFF2055}"/>
                </a:ext>
              </a:extLst>
            </p:cNvPr>
            <p:cNvSpPr/>
            <p:nvPr/>
          </p:nvSpPr>
          <p:spPr>
            <a:xfrm>
              <a:off x="821933" y="1461411"/>
              <a:ext cx="7726167" cy="871486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de-AT" sz="1600" b="1" dirty="0"/>
                <a:t>Web-Clients</a:t>
              </a:r>
            </a:p>
          </p:txBody>
        </p:sp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8F8BBC48-E803-D4F7-7B87-E53E2191DBD3}"/>
                </a:ext>
              </a:extLst>
            </p:cNvPr>
            <p:cNvGrpSpPr/>
            <p:nvPr/>
          </p:nvGrpSpPr>
          <p:grpSpPr>
            <a:xfrm>
              <a:off x="3162402" y="1543385"/>
              <a:ext cx="5045498" cy="731520"/>
              <a:chOff x="2875574" y="1986527"/>
              <a:chExt cx="5045498" cy="731520"/>
            </a:xfrm>
          </p:grpSpPr>
          <p:pic>
            <p:nvPicPr>
              <p:cNvPr id="66" name="Grafik 65" descr="Tablet mit einfarbiger Füllung">
                <a:extLst>
                  <a:ext uri="{FF2B5EF4-FFF2-40B4-BE49-F238E27FC236}">
                    <a16:creationId xmlns:a16="http://schemas.microsoft.com/office/drawing/2014/main" id="{3C9D81CA-AC89-7A30-2727-64E55F9E9E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189552" y="1986527"/>
                <a:ext cx="731520" cy="731520"/>
              </a:xfrm>
              <a:prstGeom prst="rect">
                <a:avLst/>
              </a:prstGeom>
            </p:spPr>
          </p:pic>
          <p:pic>
            <p:nvPicPr>
              <p:cNvPr id="67" name="Grafik 66" descr="Smartphone mit einfarbiger Füllung">
                <a:extLst>
                  <a:ext uri="{FF2B5EF4-FFF2-40B4-BE49-F238E27FC236}">
                    <a16:creationId xmlns:a16="http://schemas.microsoft.com/office/drawing/2014/main" id="{C02B41EB-DB52-8170-AE37-9320CDF8AC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5751560" y="1986527"/>
                <a:ext cx="731520" cy="731520"/>
              </a:xfrm>
              <a:prstGeom prst="rect">
                <a:avLst/>
              </a:prstGeom>
            </p:spPr>
          </p:pic>
          <p:pic>
            <p:nvPicPr>
              <p:cNvPr id="68" name="Grafik 67" descr="Computer mit einfarbiger Füllung">
                <a:extLst>
                  <a:ext uri="{FF2B5EF4-FFF2-40B4-BE49-F238E27FC236}">
                    <a16:creationId xmlns:a16="http://schemas.microsoft.com/office/drawing/2014/main" id="{D9EAAE49-19F1-84EA-7920-451424720C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2875574" y="1986527"/>
                <a:ext cx="731520" cy="731520"/>
              </a:xfrm>
              <a:prstGeom prst="rect">
                <a:avLst/>
              </a:prstGeom>
            </p:spPr>
          </p:pic>
          <p:pic>
            <p:nvPicPr>
              <p:cNvPr id="69" name="Grafik 68" descr="Laptop mit einfarbiger Füllung">
                <a:extLst>
                  <a:ext uri="{FF2B5EF4-FFF2-40B4-BE49-F238E27FC236}">
                    <a16:creationId xmlns:a16="http://schemas.microsoft.com/office/drawing/2014/main" id="{F6D8E4B4-D097-1D3C-C3AF-85C6266FE2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4313567" y="1986527"/>
                <a:ext cx="731520" cy="731520"/>
              </a:xfrm>
              <a:prstGeom prst="rect">
                <a:avLst/>
              </a:prstGeom>
            </p:spPr>
          </p:pic>
        </p:grpSp>
        <p:sp>
          <p:nvSpPr>
            <p:cNvPr id="71" name="Rechteck: abgerundete Ecken 70">
              <a:extLst>
                <a:ext uri="{FF2B5EF4-FFF2-40B4-BE49-F238E27FC236}">
                  <a16:creationId xmlns:a16="http://schemas.microsoft.com/office/drawing/2014/main" id="{B2AAD5D0-5DDE-0958-DA6B-5ADD0C68DD21}"/>
                </a:ext>
              </a:extLst>
            </p:cNvPr>
            <p:cNvSpPr/>
            <p:nvPr/>
          </p:nvSpPr>
          <p:spPr>
            <a:xfrm>
              <a:off x="2301410" y="3247056"/>
              <a:ext cx="6246689" cy="765883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de-AT" sz="1600" b="1" dirty="0" err="1"/>
                <a:t>Application</a:t>
              </a:r>
              <a:r>
                <a:rPr lang="de-AT" sz="1600" b="1" dirty="0"/>
                <a:t>-Server</a:t>
              </a:r>
              <a:br>
                <a:rPr lang="de-AT" sz="1600" b="1" dirty="0"/>
              </a:br>
              <a:endParaRPr lang="de-AT" sz="1400" b="1" dirty="0"/>
            </a:p>
          </p:txBody>
        </p:sp>
        <p:grpSp>
          <p:nvGrpSpPr>
            <p:cNvPr id="72" name="Gruppieren 71">
              <a:extLst>
                <a:ext uri="{FF2B5EF4-FFF2-40B4-BE49-F238E27FC236}">
                  <a16:creationId xmlns:a16="http://schemas.microsoft.com/office/drawing/2014/main" id="{68FBBF79-D634-CEBD-110F-A14D0090D1D5}"/>
                </a:ext>
              </a:extLst>
            </p:cNvPr>
            <p:cNvGrpSpPr/>
            <p:nvPr/>
          </p:nvGrpSpPr>
          <p:grpSpPr>
            <a:xfrm>
              <a:off x="4620069" y="3280894"/>
              <a:ext cx="2111327" cy="684000"/>
              <a:chOff x="4620069" y="3280894"/>
              <a:chExt cx="2111327" cy="684000"/>
            </a:xfrm>
          </p:grpSpPr>
          <p:pic>
            <p:nvPicPr>
              <p:cNvPr id="73" name="Grafik 72" descr="Server mit einfarbiger Füllung">
                <a:extLst>
                  <a:ext uri="{FF2B5EF4-FFF2-40B4-BE49-F238E27FC236}">
                    <a16:creationId xmlns:a16="http://schemas.microsoft.com/office/drawing/2014/main" id="{AFAEFCE8-C44F-FD50-0049-5A66063F8F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4620069" y="3280894"/>
                <a:ext cx="684000" cy="684000"/>
              </a:xfrm>
              <a:prstGeom prst="rect">
                <a:avLst/>
              </a:prstGeom>
            </p:spPr>
          </p:pic>
          <p:pic>
            <p:nvPicPr>
              <p:cNvPr id="74" name="Grafik 73" descr="Datenbank mit einfarbiger Füllung">
                <a:extLst>
                  <a:ext uri="{FF2B5EF4-FFF2-40B4-BE49-F238E27FC236}">
                    <a16:creationId xmlns:a16="http://schemas.microsoft.com/office/drawing/2014/main" id="{002BE393-6191-D846-748C-4A92AC6093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6047396" y="3280894"/>
                <a:ext cx="684000" cy="684000"/>
              </a:xfrm>
              <a:prstGeom prst="rect">
                <a:avLst/>
              </a:prstGeom>
            </p:spPr>
          </p:pic>
        </p:grpSp>
        <p:sp>
          <p:nvSpPr>
            <p:cNvPr id="76" name="Rechteck: abgerundete Ecken 75">
              <a:extLst>
                <a:ext uri="{FF2B5EF4-FFF2-40B4-BE49-F238E27FC236}">
                  <a16:creationId xmlns:a16="http://schemas.microsoft.com/office/drawing/2014/main" id="{0E6AEDFA-D7E0-F81D-E66E-008BC8A58660}"/>
                </a:ext>
              </a:extLst>
            </p:cNvPr>
            <p:cNvSpPr/>
            <p:nvPr/>
          </p:nvSpPr>
          <p:spPr>
            <a:xfrm>
              <a:off x="1647304" y="2407074"/>
              <a:ext cx="6900796" cy="765883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de-AT" sz="1600" b="1" dirty="0"/>
                <a:t>Gateways</a:t>
              </a:r>
            </a:p>
          </p:txBody>
        </p:sp>
        <p:grpSp>
          <p:nvGrpSpPr>
            <p:cNvPr id="77" name="Gruppieren 76">
              <a:extLst>
                <a:ext uri="{FF2B5EF4-FFF2-40B4-BE49-F238E27FC236}">
                  <a16:creationId xmlns:a16="http://schemas.microsoft.com/office/drawing/2014/main" id="{C445A8AF-ECA5-6A4B-A2F4-04370DDE5DAE}"/>
                </a:ext>
              </a:extLst>
            </p:cNvPr>
            <p:cNvGrpSpPr/>
            <p:nvPr/>
          </p:nvGrpSpPr>
          <p:grpSpPr>
            <a:xfrm>
              <a:off x="3944083" y="2414871"/>
              <a:ext cx="3510551" cy="731520"/>
              <a:chOff x="3923535" y="2898318"/>
              <a:chExt cx="3510551" cy="731520"/>
            </a:xfrm>
          </p:grpSpPr>
          <p:pic>
            <p:nvPicPr>
              <p:cNvPr id="78" name="Grafik 77" descr="Drahtlosrouter mit einfarbiger Füllung">
                <a:extLst>
                  <a:ext uri="{FF2B5EF4-FFF2-40B4-BE49-F238E27FC236}">
                    <a16:creationId xmlns:a16="http://schemas.microsoft.com/office/drawing/2014/main" id="{86712754-ACDD-B9D6-6934-1911A4105D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6702566" y="2898318"/>
                <a:ext cx="731520" cy="731520"/>
              </a:xfrm>
              <a:prstGeom prst="rect">
                <a:avLst/>
              </a:prstGeom>
            </p:spPr>
          </p:pic>
          <p:pic>
            <p:nvPicPr>
              <p:cNvPr id="79" name="Grafik 78" descr="Funkmast mit einfarbiger Füllung">
                <a:extLst>
                  <a:ext uri="{FF2B5EF4-FFF2-40B4-BE49-F238E27FC236}">
                    <a16:creationId xmlns:a16="http://schemas.microsoft.com/office/drawing/2014/main" id="{46D984EA-588C-A44B-1DC7-6C60D3D2C5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5295328" y="2898318"/>
                <a:ext cx="731520" cy="731520"/>
              </a:xfrm>
              <a:prstGeom prst="rect">
                <a:avLst/>
              </a:prstGeom>
            </p:spPr>
          </p:pic>
          <p:pic>
            <p:nvPicPr>
              <p:cNvPr id="80" name="Grafik 79" descr="WLAN mit einfarbiger Füllung">
                <a:extLst>
                  <a:ext uri="{FF2B5EF4-FFF2-40B4-BE49-F238E27FC236}">
                    <a16:creationId xmlns:a16="http://schemas.microsoft.com/office/drawing/2014/main" id="{FD3E72E0-A4A9-755A-0D12-33ED9A7C70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3923535" y="2898318"/>
                <a:ext cx="731520" cy="731520"/>
              </a:xfrm>
              <a:prstGeom prst="rect">
                <a:avLst/>
              </a:prstGeom>
            </p:spPr>
          </p:pic>
        </p:grpSp>
        <p:sp>
          <p:nvSpPr>
            <p:cNvPr id="82" name="Rechteck: abgerundete Ecken 81">
              <a:extLst>
                <a:ext uri="{FF2B5EF4-FFF2-40B4-BE49-F238E27FC236}">
                  <a16:creationId xmlns:a16="http://schemas.microsoft.com/office/drawing/2014/main" id="{DE412429-B96A-AAEC-E249-0AF170C023B1}"/>
                </a:ext>
              </a:extLst>
            </p:cNvPr>
            <p:cNvSpPr/>
            <p:nvPr/>
          </p:nvSpPr>
          <p:spPr>
            <a:xfrm>
              <a:off x="1647303" y="4931673"/>
              <a:ext cx="6900796" cy="765883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de-AT" sz="1600" b="1" dirty="0"/>
                <a:t>Gateways</a:t>
              </a:r>
            </a:p>
          </p:txBody>
        </p:sp>
        <p:grpSp>
          <p:nvGrpSpPr>
            <p:cNvPr id="83" name="Gruppieren 82">
              <a:extLst>
                <a:ext uri="{FF2B5EF4-FFF2-40B4-BE49-F238E27FC236}">
                  <a16:creationId xmlns:a16="http://schemas.microsoft.com/office/drawing/2014/main" id="{2526107E-FCA8-7514-9112-A392D3DE4121}"/>
                </a:ext>
              </a:extLst>
            </p:cNvPr>
            <p:cNvGrpSpPr/>
            <p:nvPr/>
          </p:nvGrpSpPr>
          <p:grpSpPr>
            <a:xfrm>
              <a:off x="3934862" y="4967857"/>
              <a:ext cx="3509804" cy="730800"/>
              <a:chOff x="3852670" y="4967857"/>
              <a:chExt cx="3509804" cy="730800"/>
            </a:xfrm>
          </p:grpSpPr>
          <p:pic>
            <p:nvPicPr>
              <p:cNvPr id="84" name="Grafik 83" descr="Drahtlosrouter Silhouette">
                <a:extLst>
                  <a:ext uri="{FF2B5EF4-FFF2-40B4-BE49-F238E27FC236}">
                    <a16:creationId xmlns:a16="http://schemas.microsoft.com/office/drawing/2014/main" id="{D59CC979-C5BD-60AF-43C5-B88E3F33CA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6631674" y="4967857"/>
                <a:ext cx="730800" cy="730800"/>
              </a:xfrm>
              <a:prstGeom prst="rect">
                <a:avLst/>
              </a:prstGeom>
            </p:spPr>
          </p:pic>
          <p:pic>
            <p:nvPicPr>
              <p:cNvPr id="85" name="Grafik 84" descr="Funkmast Silhouette">
                <a:extLst>
                  <a:ext uri="{FF2B5EF4-FFF2-40B4-BE49-F238E27FC236}">
                    <a16:creationId xmlns:a16="http://schemas.microsoft.com/office/drawing/2014/main" id="{8CEA3D9C-3281-0747-AD0E-64BE230BF7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96DAC541-7B7A-43D3-8B79-37D633B846F1}">
                    <asvg:svgBlip xmlns:asvg="http://schemas.microsoft.com/office/drawing/2016/SVG/main" r:embed="rId30"/>
                  </a:ext>
                </a:extLst>
              </a:blip>
              <a:stretch>
                <a:fillRect/>
              </a:stretch>
            </p:blipFill>
            <p:spPr>
              <a:xfrm>
                <a:off x="5224436" y="4967857"/>
                <a:ext cx="730800" cy="730800"/>
              </a:xfrm>
              <a:prstGeom prst="rect">
                <a:avLst/>
              </a:prstGeom>
            </p:spPr>
          </p:pic>
          <p:pic>
            <p:nvPicPr>
              <p:cNvPr id="86" name="Grafik 85" descr="WLAN Silhouette">
                <a:extLst>
                  <a:ext uri="{FF2B5EF4-FFF2-40B4-BE49-F238E27FC236}">
                    <a16:creationId xmlns:a16="http://schemas.microsoft.com/office/drawing/2014/main" id="{EBC3EEA9-EA92-E248-721B-927DA630A9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extLst>
                  <a:ext uri="{96DAC541-7B7A-43D3-8B79-37D633B846F1}">
                    <asvg:svgBlip xmlns:asvg="http://schemas.microsoft.com/office/drawing/2016/SVG/main" r:embed="rId32"/>
                  </a:ext>
                </a:extLst>
              </a:blip>
              <a:stretch>
                <a:fillRect/>
              </a:stretch>
            </p:blipFill>
            <p:spPr>
              <a:xfrm>
                <a:off x="3852670" y="4967857"/>
                <a:ext cx="730800" cy="730800"/>
              </a:xfrm>
              <a:prstGeom prst="rect">
                <a:avLst/>
              </a:prstGeom>
            </p:spPr>
          </p:pic>
        </p:grpSp>
        <p:sp>
          <p:nvSpPr>
            <p:cNvPr id="88" name="Rechteck: abgerundete Ecken 87">
              <a:extLst>
                <a:ext uri="{FF2B5EF4-FFF2-40B4-BE49-F238E27FC236}">
                  <a16:creationId xmlns:a16="http://schemas.microsoft.com/office/drawing/2014/main" id="{1849A767-4720-D52B-41A1-EA733B7C0C77}"/>
                </a:ext>
              </a:extLst>
            </p:cNvPr>
            <p:cNvSpPr/>
            <p:nvPr/>
          </p:nvSpPr>
          <p:spPr>
            <a:xfrm>
              <a:off x="3162402" y="4093171"/>
              <a:ext cx="5389512" cy="765883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de-AT" sz="1600" b="1" dirty="0"/>
                <a:t>Plattform</a:t>
              </a:r>
            </a:p>
          </p:txBody>
        </p:sp>
        <p:pic>
          <p:nvPicPr>
            <p:cNvPr id="89" name="Grafik 88" descr="Internet der Dinge mit einfarbiger Füllung">
              <a:extLst>
                <a:ext uri="{FF2B5EF4-FFF2-40B4-BE49-F238E27FC236}">
                  <a16:creationId xmlns:a16="http://schemas.microsoft.com/office/drawing/2014/main" id="{CC2989E4-C3D3-9DF2-EAC7-03D595AD5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5327396" y="4109728"/>
              <a:ext cx="720000" cy="720000"/>
            </a:xfrm>
            <a:prstGeom prst="rect">
              <a:avLst/>
            </a:prstGeom>
          </p:spPr>
        </p:pic>
        <p:sp>
          <p:nvSpPr>
            <p:cNvPr id="91" name="Rechteck: abgerundete Ecken 90">
              <a:extLst>
                <a:ext uri="{FF2B5EF4-FFF2-40B4-BE49-F238E27FC236}">
                  <a16:creationId xmlns:a16="http://schemas.microsoft.com/office/drawing/2014/main" id="{EE53BEA7-D50F-98EC-D395-747D24143C50}"/>
                </a:ext>
              </a:extLst>
            </p:cNvPr>
            <p:cNvSpPr/>
            <p:nvPr/>
          </p:nvSpPr>
          <p:spPr>
            <a:xfrm>
              <a:off x="821933" y="5773782"/>
              <a:ext cx="7726167" cy="871486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de-AT" sz="1600" b="1" dirty="0"/>
                <a:t>Smart</a:t>
              </a:r>
              <a:br>
                <a:rPr lang="de-AT" sz="1600" b="1" dirty="0"/>
              </a:br>
              <a:r>
                <a:rPr lang="de-AT" sz="1600" b="1" dirty="0"/>
                <a:t>Devices</a:t>
              </a:r>
              <a:br>
                <a:rPr lang="de-AT" sz="1600" b="1" dirty="0"/>
              </a:br>
              <a:r>
                <a:rPr lang="de-CH" sz="1400" b="1" dirty="0"/>
                <a:t>(«Dinge»</a:t>
              </a:r>
              <a:r>
                <a:rPr lang="de-AT" sz="1400" b="1" dirty="0"/>
                <a:t>)</a:t>
              </a:r>
              <a:endParaRPr lang="de-AT" sz="1600" b="1" dirty="0"/>
            </a:p>
          </p:txBody>
        </p:sp>
        <p:sp>
          <p:nvSpPr>
            <p:cNvPr id="105" name="Textfeld 104">
              <a:extLst>
                <a:ext uri="{FF2B5EF4-FFF2-40B4-BE49-F238E27FC236}">
                  <a16:creationId xmlns:a16="http://schemas.microsoft.com/office/drawing/2014/main" id="{83D711E6-4605-33BF-31AA-EF421BB82801}"/>
                </a:ext>
              </a:extLst>
            </p:cNvPr>
            <p:cNvSpPr txBox="1"/>
            <p:nvPr/>
          </p:nvSpPr>
          <p:spPr>
            <a:xfrm>
              <a:off x="7179791" y="3461044"/>
              <a:ext cx="132469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AT" sz="1600" b="1" dirty="0" err="1">
                  <a:solidFill>
                    <a:srgbClr val="FF009B"/>
                  </a:solidFill>
                </a:rPr>
                <a:t>Claviscloud</a:t>
              </a:r>
              <a:endParaRPr lang="de-AT" sz="1600" dirty="0">
                <a:solidFill>
                  <a:srgbClr val="FF009B"/>
                </a:solidFill>
              </a:endParaRPr>
            </a:p>
          </p:txBody>
        </p:sp>
        <p:pic>
          <p:nvPicPr>
            <p:cNvPr id="108" name="Grafik 107" descr="Ein Bild, das Logo, Schrift, Grafiken, Symbol enthält.&#10;&#10;Automatisch generierte Beschreibung">
              <a:extLst>
                <a:ext uri="{FF2B5EF4-FFF2-40B4-BE49-F238E27FC236}">
                  <a16:creationId xmlns:a16="http://schemas.microsoft.com/office/drawing/2014/main" id="{2A6C349C-4170-DC95-6E33-1F1F2DAA6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0465" y="5083875"/>
              <a:ext cx="640116" cy="420613"/>
            </a:xfrm>
            <a:prstGeom prst="rect">
              <a:avLst/>
            </a:prstGeom>
          </p:spPr>
        </p:pic>
        <p:pic>
          <p:nvPicPr>
            <p:cNvPr id="109" name="Grafik 108" descr="Ein Bild, das Grafiken, Schrift, Grafikdesign, Logo enthält.&#10;&#10;Automatisch generierte Beschreibung">
              <a:extLst>
                <a:ext uri="{FF2B5EF4-FFF2-40B4-BE49-F238E27FC236}">
                  <a16:creationId xmlns:a16="http://schemas.microsoft.com/office/drawing/2014/main" id="{C418794F-F28A-8A9E-920B-11772E123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927" y="4032059"/>
              <a:ext cx="895482" cy="895482"/>
            </a:xfrm>
            <a:prstGeom prst="rect">
              <a:avLst/>
            </a:prstGeom>
          </p:spPr>
        </p:pic>
        <p:grpSp>
          <p:nvGrpSpPr>
            <p:cNvPr id="122" name="Gruppieren 121">
              <a:extLst>
                <a:ext uri="{FF2B5EF4-FFF2-40B4-BE49-F238E27FC236}">
                  <a16:creationId xmlns:a16="http://schemas.microsoft.com/office/drawing/2014/main" id="{CB25C720-DC5B-EEF7-B573-8A04187B56C8}"/>
                </a:ext>
              </a:extLst>
            </p:cNvPr>
            <p:cNvGrpSpPr/>
            <p:nvPr/>
          </p:nvGrpSpPr>
          <p:grpSpPr>
            <a:xfrm>
              <a:off x="4433068" y="5782118"/>
              <a:ext cx="1150210" cy="867481"/>
              <a:chOff x="4600396" y="5777788"/>
              <a:chExt cx="1150210" cy="867481"/>
            </a:xfrm>
          </p:grpSpPr>
          <p:pic>
            <p:nvPicPr>
              <p:cNvPr id="100" name="Grafik 99" descr="Drahtlos mit einfarbiger Füllung">
                <a:extLst>
                  <a:ext uri="{FF2B5EF4-FFF2-40B4-BE49-F238E27FC236}">
                    <a16:creationId xmlns:a16="http://schemas.microsoft.com/office/drawing/2014/main" id="{B358AA40-2770-54FA-2641-EAF8C055D0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96DAC541-7B7A-43D3-8B79-37D633B846F1}">
                    <asvg:svgBlip xmlns:asvg="http://schemas.microsoft.com/office/drawing/2016/SVG/main" r:embed="rId38"/>
                  </a:ext>
                </a:extLst>
              </a:blip>
              <a:stretch>
                <a:fillRect/>
              </a:stretch>
            </p:blipFill>
            <p:spPr>
              <a:xfrm rot="5400000">
                <a:off x="5424754" y="5777788"/>
                <a:ext cx="325852" cy="325852"/>
              </a:xfrm>
              <a:prstGeom prst="rect">
                <a:avLst/>
              </a:prstGeom>
            </p:spPr>
          </p:pic>
          <p:pic>
            <p:nvPicPr>
              <p:cNvPr id="113" name="Grafik 112" descr="Ein Bild, das Elektronik, Kabel, Router, Im Haus enthält.&#10;&#10;Automatisch generierte Beschreibung">
                <a:extLst>
                  <a:ext uri="{FF2B5EF4-FFF2-40B4-BE49-F238E27FC236}">
                    <a16:creationId xmlns:a16="http://schemas.microsoft.com/office/drawing/2014/main" id="{E277D97A-A3ED-3124-6102-BDADD7A870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BEBA8EAE-BF5A-486C-A8C5-ECC9F3942E4B}">
                    <a14:imgProps xmlns:a14="http://schemas.microsoft.com/office/drawing/2010/main">
                      <a14:imgLayer r:embed="rId40">
                        <a14:imgEffect>
                          <a14:backgroundRemoval t="2875" b="92625" l="8750" r="90000">
                            <a14:foregroundMark x1="46750" y1="92625" x2="46750" y2="92625"/>
                            <a14:foregroundMark x1="10000" y1="50500" x2="10000" y2="50500"/>
                            <a14:foregroundMark x1="10625" y1="50500" x2="10625" y2="50500"/>
                            <a14:foregroundMark x1="8750" y1="48875" x2="8750" y2="48875"/>
                            <a14:foregroundMark x1="10625" y1="50375" x2="10625" y2="50375"/>
                            <a14:foregroundMark x1="12625" y1="53125" x2="13500" y2="53125"/>
                            <a14:foregroundMark x1="14125" y1="53125" x2="14125" y2="53125"/>
                            <a14:foregroundMark x1="15375" y1="54375" x2="15375" y2="54375"/>
                            <a14:foregroundMark x1="18750" y1="56125" x2="18750" y2="56125"/>
                            <a14:foregroundMark x1="17750" y1="59250" x2="17750" y2="59250"/>
                            <a14:foregroundMark x1="88500" y1="7750" x2="88500" y2="7750"/>
                            <a14:foregroundMark x1="88500" y1="4375" x2="88500" y2="4375"/>
                            <a14:foregroundMark x1="88750" y1="3125" x2="88750" y2="3125"/>
                            <a14:foregroundMark x1="89750" y1="3500" x2="89750" y2="3500"/>
                            <a14:foregroundMark x1="88875" y1="4000" x2="88875" y2="4000"/>
                            <a14:foregroundMark x1="88250" y1="2875" x2="88250" y2="3500"/>
                            <a14:foregroundMark x1="35500" y1="28500" x2="35500" y2="28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00396" y="5819895"/>
                <a:ext cx="825374" cy="825374"/>
              </a:xfrm>
              <a:prstGeom prst="rect">
                <a:avLst/>
              </a:prstGeom>
            </p:spPr>
          </p:pic>
        </p:grpSp>
        <p:grpSp>
          <p:nvGrpSpPr>
            <p:cNvPr id="123" name="Gruppieren 122">
              <a:extLst>
                <a:ext uri="{FF2B5EF4-FFF2-40B4-BE49-F238E27FC236}">
                  <a16:creationId xmlns:a16="http://schemas.microsoft.com/office/drawing/2014/main" id="{71ACC597-1DFC-B6B0-CA4D-68F75A4D88DE}"/>
                </a:ext>
              </a:extLst>
            </p:cNvPr>
            <p:cNvGrpSpPr/>
            <p:nvPr/>
          </p:nvGrpSpPr>
          <p:grpSpPr>
            <a:xfrm>
              <a:off x="5843606" y="5782118"/>
              <a:ext cx="1150210" cy="867481"/>
              <a:chOff x="5878092" y="5806111"/>
              <a:chExt cx="1150210" cy="867481"/>
            </a:xfrm>
          </p:grpSpPr>
          <p:pic>
            <p:nvPicPr>
              <p:cNvPr id="117" name="Grafik 116" descr="Drahtlos mit einfarbiger Füllung">
                <a:extLst>
                  <a:ext uri="{FF2B5EF4-FFF2-40B4-BE49-F238E27FC236}">
                    <a16:creationId xmlns:a16="http://schemas.microsoft.com/office/drawing/2014/main" id="{9BC83439-4813-75F9-0AA9-259D5C7F5D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96DAC541-7B7A-43D3-8B79-37D633B846F1}">
                    <asvg:svgBlip xmlns:asvg="http://schemas.microsoft.com/office/drawing/2016/SVG/main" r:embed="rId38"/>
                  </a:ext>
                </a:extLst>
              </a:blip>
              <a:stretch>
                <a:fillRect/>
              </a:stretch>
            </p:blipFill>
            <p:spPr>
              <a:xfrm rot="5400000">
                <a:off x="6702450" y="5806111"/>
                <a:ext cx="325852" cy="325852"/>
              </a:xfrm>
              <a:prstGeom prst="rect">
                <a:avLst/>
              </a:prstGeom>
            </p:spPr>
          </p:pic>
          <p:pic>
            <p:nvPicPr>
              <p:cNvPr id="118" name="Grafik 117" descr="Ein Bild, das Elektronik, Kabel, Router, Im Haus enthält.&#10;&#10;Automatisch generierte Beschreibung">
                <a:extLst>
                  <a:ext uri="{FF2B5EF4-FFF2-40B4-BE49-F238E27FC236}">
                    <a16:creationId xmlns:a16="http://schemas.microsoft.com/office/drawing/2014/main" id="{F6348DD6-D2DE-EA6F-E866-AD9C359616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BEBA8EAE-BF5A-486C-A8C5-ECC9F3942E4B}">
                    <a14:imgProps xmlns:a14="http://schemas.microsoft.com/office/drawing/2010/main">
                      <a14:imgLayer r:embed="rId40">
                        <a14:imgEffect>
                          <a14:backgroundRemoval t="2875" b="92625" l="8750" r="90000">
                            <a14:foregroundMark x1="46750" y1="92625" x2="46750" y2="92625"/>
                            <a14:foregroundMark x1="10000" y1="50500" x2="10000" y2="50500"/>
                            <a14:foregroundMark x1="10625" y1="50500" x2="10625" y2="50500"/>
                            <a14:foregroundMark x1="8750" y1="48875" x2="8750" y2="48875"/>
                            <a14:foregroundMark x1="10625" y1="50375" x2="10625" y2="50375"/>
                            <a14:foregroundMark x1="12625" y1="53125" x2="13500" y2="53125"/>
                            <a14:foregroundMark x1="14125" y1="53125" x2="14125" y2="53125"/>
                            <a14:foregroundMark x1="15375" y1="54375" x2="15375" y2="54375"/>
                            <a14:foregroundMark x1="18750" y1="56125" x2="18750" y2="56125"/>
                            <a14:foregroundMark x1="17750" y1="59250" x2="17750" y2="59250"/>
                            <a14:foregroundMark x1="88500" y1="7750" x2="88500" y2="7750"/>
                            <a14:foregroundMark x1="88500" y1="4375" x2="88500" y2="4375"/>
                            <a14:foregroundMark x1="88750" y1="3125" x2="88750" y2="3125"/>
                            <a14:foregroundMark x1="89750" y1="3500" x2="89750" y2="3500"/>
                            <a14:foregroundMark x1="88875" y1="4000" x2="88875" y2="4000"/>
                            <a14:foregroundMark x1="88250" y1="2875" x2="88250" y2="3500"/>
                            <a14:foregroundMark x1="35500" y1="28500" x2="35500" y2="28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78092" y="5848218"/>
                <a:ext cx="825374" cy="825374"/>
              </a:xfrm>
              <a:prstGeom prst="rect">
                <a:avLst/>
              </a:prstGeom>
            </p:spPr>
          </p:pic>
        </p:grpSp>
        <p:grpSp>
          <p:nvGrpSpPr>
            <p:cNvPr id="121" name="Gruppieren 120">
              <a:extLst>
                <a:ext uri="{FF2B5EF4-FFF2-40B4-BE49-F238E27FC236}">
                  <a16:creationId xmlns:a16="http://schemas.microsoft.com/office/drawing/2014/main" id="{51CD96BC-90CA-B073-8924-224122032D5F}"/>
                </a:ext>
              </a:extLst>
            </p:cNvPr>
            <p:cNvGrpSpPr/>
            <p:nvPr/>
          </p:nvGrpSpPr>
          <p:grpSpPr>
            <a:xfrm>
              <a:off x="3022530" y="5782118"/>
              <a:ext cx="1150210" cy="867481"/>
              <a:chOff x="2993034" y="5793173"/>
              <a:chExt cx="1150210" cy="867481"/>
            </a:xfrm>
          </p:grpSpPr>
          <p:pic>
            <p:nvPicPr>
              <p:cNvPr id="119" name="Grafik 118" descr="Drahtlos mit einfarbiger Füllung">
                <a:extLst>
                  <a:ext uri="{FF2B5EF4-FFF2-40B4-BE49-F238E27FC236}">
                    <a16:creationId xmlns:a16="http://schemas.microsoft.com/office/drawing/2014/main" id="{34BCE6EF-D161-F437-19DB-40D125FED3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96DAC541-7B7A-43D3-8B79-37D633B846F1}">
                    <asvg:svgBlip xmlns:asvg="http://schemas.microsoft.com/office/drawing/2016/SVG/main" r:embed="rId38"/>
                  </a:ext>
                </a:extLst>
              </a:blip>
              <a:stretch>
                <a:fillRect/>
              </a:stretch>
            </p:blipFill>
            <p:spPr>
              <a:xfrm rot="5400000">
                <a:off x="3817392" y="5793173"/>
                <a:ext cx="325852" cy="325852"/>
              </a:xfrm>
              <a:prstGeom prst="rect">
                <a:avLst/>
              </a:prstGeom>
            </p:spPr>
          </p:pic>
          <p:pic>
            <p:nvPicPr>
              <p:cNvPr id="120" name="Grafik 119" descr="Ein Bild, das Elektronik, Kabel, Router, Im Haus enthält.&#10;&#10;Automatisch generierte Beschreibung">
                <a:extLst>
                  <a:ext uri="{FF2B5EF4-FFF2-40B4-BE49-F238E27FC236}">
                    <a16:creationId xmlns:a16="http://schemas.microsoft.com/office/drawing/2014/main" id="{71F1D864-637C-6726-D8BD-7991E86377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BEBA8EAE-BF5A-486C-A8C5-ECC9F3942E4B}">
                    <a14:imgProps xmlns:a14="http://schemas.microsoft.com/office/drawing/2010/main">
                      <a14:imgLayer r:embed="rId40">
                        <a14:imgEffect>
                          <a14:backgroundRemoval t="2875" b="92625" l="8750" r="90000">
                            <a14:foregroundMark x1="46750" y1="92625" x2="46750" y2="92625"/>
                            <a14:foregroundMark x1="10000" y1="50500" x2="10000" y2="50500"/>
                            <a14:foregroundMark x1="10625" y1="50500" x2="10625" y2="50500"/>
                            <a14:foregroundMark x1="8750" y1="48875" x2="8750" y2="48875"/>
                            <a14:foregroundMark x1="10625" y1="50375" x2="10625" y2="50375"/>
                            <a14:foregroundMark x1="12625" y1="53125" x2="13500" y2="53125"/>
                            <a14:foregroundMark x1="14125" y1="53125" x2="14125" y2="53125"/>
                            <a14:foregroundMark x1="15375" y1="54375" x2="15375" y2="54375"/>
                            <a14:foregroundMark x1="18750" y1="56125" x2="18750" y2="56125"/>
                            <a14:foregroundMark x1="17750" y1="59250" x2="17750" y2="59250"/>
                            <a14:foregroundMark x1="88500" y1="7750" x2="88500" y2="7750"/>
                            <a14:foregroundMark x1="88500" y1="4375" x2="88500" y2="4375"/>
                            <a14:foregroundMark x1="88750" y1="3125" x2="88750" y2="3125"/>
                            <a14:foregroundMark x1="89750" y1="3500" x2="89750" y2="3500"/>
                            <a14:foregroundMark x1="88875" y1="4000" x2="88875" y2="4000"/>
                            <a14:foregroundMark x1="88250" y1="2875" x2="88250" y2="3500"/>
                            <a14:foregroundMark x1="35500" y1="28500" x2="35500" y2="28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93034" y="5835280"/>
                <a:ext cx="825374" cy="825374"/>
              </a:xfrm>
              <a:prstGeom prst="rect">
                <a:avLst/>
              </a:prstGeom>
            </p:spPr>
          </p:pic>
        </p:grpSp>
        <p:grpSp>
          <p:nvGrpSpPr>
            <p:cNvPr id="124" name="Gruppieren 123">
              <a:extLst>
                <a:ext uri="{FF2B5EF4-FFF2-40B4-BE49-F238E27FC236}">
                  <a16:creationId xmlns:a16="http://schemas.microsoft.com/office/drawing/2014/main" id="{50781261-269D-0708-98D1-1117CDF58D51}"/>
                </a:ext>
              </a:extLst>
            </p:cNvPr>
            <p:cNvGrpSpPr/>
            <p:nvPr/>
          </p:nvGrpSpPr>
          <p:grpSpPr>
            <a:xfrm>
              <a:off x="7254144" y="5782118"/>
              <a:ext cx="1150210" cy="867481"/>
              <a:chOff x="5878092" y="5806111"/>
              <a:chExt cx="1150210" cy="867481"/>
            </a:xfrm>
          </p:grpSpPr>
          <p:pic>
            <p:nvPicPr>
              <p:cNvPr id="125" name="Grafik 124" descr="Drahtlos mit einfarbiger Füllung">
                <a:extLst>
                  <a:ext uri="{FF2B5EF4-FFF2-40B4-BE49-F238E27FC236}">
                    <a16:creationId xmlns:a16="http://schemas.microsoft.com/office/drawing/2014/main" id="{CA62114C-227C-754C-AA98-DDBAFF225C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96DAC541-7B7A-43D3-8B79-37D633B846F1}">
                    <asvg:svgBlip xmlns:asvg="http://schemas.microsoft.com/office/drawing/2016/SVG/main" r:embed="rId38"/>
                  </a:ext>
                </a:extLst>
              </a:blip>
              <a:stretch>
                <a:fillRect/>
              </a:stretch>
            </p:blipFill>
            <p:spPr>
              <a:xfrm rot="5400000">
                <a:off x="6702450" y="5806111"/>
                <a:ext cx="325852" cy="325852"/>
              </a:xfrm>
              <a:prstGeom prst="rect">
                <a:avLst/>
              </a:prstGeom>
            </p:spPr>
          </p:pic>
          <p:pic>
            <p:nvPicPr>
              <p:cNvPr id="126" name="Grafik 125" descr="Ein Bild, das Elektronik, Kabel, Router, Im Haus enthält.&#10;&#10;Automatisch generierte Beschreibung">
                <a:extLst>
                  <a:ext uri="{FF2B5EF4-FFF2-40B4-BE49-F238E27FC236}">
                    <a16:creationId xmlns:a16="http://schemas.microsoft.com/office/drawing/2014/main" id="{CA9B9BC5-B97A-91A3-8B9B-193747D82E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BEBA8EAE-BF5A-486C-A8C5-ECC9F3942E4B}">
                    <a14:imgProps xmlns:a14="http://schemas.microsoft.com/office/drawing/2010/main">
                      <a14:imgLayer r:embed="rId40">
                        <a14:imgEffect>
                          <a14:backgroundRemoval t="2875" b="92625" l="8750" r="90000">
                            <a14:foregroundMark x1="46750" y1="92625" x2="46750" y2="92625"/>
                            <a14:foregroundMark x1="10000" y1="50500" x2="10000" y2="50500"/>
                            <a14:foregroundMark x1="10625" y1="50500" x2="10625" y2="50500"/>
                            <a14:foregroundMark x1="8750" y1="48875" x2="8750" y2="48875"/>
                            <a14:foregroundMark x1="10625" y1="50375" x2="10625" y2="50375"/>
                            <a14:foregroundMark x1="12625" y1="53125" x2="13500" y2="53125"/>
                            <a14:foregroundMark x1="14125" y1="53125" x2="14125" y2="53125"/>
                            <a14:foregroundMark x1="15375" y1="54375" x2="15375" y2="54375"/>
                            <a14:foregroundMark x1="18750" y1="56125" x2="18750" y2="56125"/>
                            <a14:foregroundMark x1="17750" y1="59250" x2="17750" y2="59250"/>
                            <a14:foregroundMark x1="88500" y1="7750" x2="88500" y2="7750"/>
                            <a14:foregroundMark x1="88500" y1="4375" x2="88500" y2="4375"/>
                            <a14:foregroundMark x1="88750" y1="3125" x2="88750" y2="3125"/>
                            <a14:foregroundMark x1="89750" y1="3500" x2="89750" y2="3500"/>
                            <a14:foregroundMark x1="88875" y1="4000" x2="88875" y2="4000"/>
                            <a14:foregroundMark x1="88250" y1="2875" x2="88250" y2="3500"/>
                            <a14:foregroundMark x1="35500" y1="28500" x2="35500" y2="28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78092" y="5848218"/>
                <a:ext cx="825374" cy="8253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86732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2" grpId="0"/>
      <p:bldP spid="115" grpId="0" animBg="1"/>
      <p:bldP spid="1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214&quot;/&gt;&lt;CPresentation id=&quot;1&quot;&gt;&lt;m_precDefaultNumber&gt;&lt;m_yearfmt&gt;&lt;begin val=&quot;0&quot;/&gt;&lt;end val=&quot;4&quot;/&gt;&lt;/m_yearfmt&gt;&lt;/m_precDefaultNumber&gt;&lt;m_precDefaultPercent&gt;&lt;m_yearfmt&gt;&lt;begin val=&quot;0&quot;/&gt;&lt;end val=&quot;4&quot;/&gt;&lt;/m_yearfmt&gt;&lt;/m_precDefaultPercent&gt;&lt;m_precDefaultDate&gt;&lt;m_bNumberIsYear val=&quot;0&quot;/&gt;&lt;m_strFormatTime&gt;%d.%m.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2&quot;&gt;&lt;elem m_fUsage=&quot;1.00000000000000000000E+00&quot;&gt;&lt;m_msothmcolidx val=&quot;0&quot;/&gt;&lt;m_rgb r=&quot;00&quot; g=&quot;70&quot; b=&quot;C0&quot;/&gt;&lt;/elem&gt;&lt;elem m_fUsage=&quot;9.00000000000000022204E-01&quot;&gt;&lt;m_msothmcolidx val=&quot;0&quot;/&gt;&lt;m_rgb r=&quot;1A&quot; g=&quot;21&quot; b=&quot;AF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">
  <a:themeElements>
    <a:clrScheme name="Smartfeld_Farben">
      <a:dk1>
        <a:sysClr val="windowText" lastClr="000000"/>
      </a:dk1>
      <a:lt1>
        <a:sysClr val="window" lastClr="FFFFFF"/>
      </a:lt1>
      <a:dk2>
        <a:srgbClr val="E5007E"/>
      </a:dk2>
      <a:lt2>
        <a:srgbClr val="FFFFFF"/>
      </a:lt2>
      <a:accent1>
        <a:srgbClr val="FF009B"/>
      </a:accent1>
      <a:accent2>
        <a:srgbClr val="000000"/>
      </a:accent2>
      <a:accent3>
        <a:srgbClr val="999999"/>
      </a:accent3>
      <a:accent4>
        <a:srgbClr val="09A7B3"/>
      </a:accent4>
      <a:accent5>
        <a:srgbClr val="ED7D31"/>
      </a:accent5>
      <a:accent6>
        <a:srgbClr val="70B347"/>
      </a:accent6>
      <a:hlink>
        <a:srgbClr val="09A7B3"/>
      </a:hlink>
      <a:folHlink>
        <a:srgbClr val="FFA7B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a3c824e-fbd6-4553-a877-120801204f67" xsi:nil="true"/>
    <lcf76f155ced4ddcb4097134ff3c332f xmlns="eee4addc-f82a-4e85-824f-db1bdf1d58c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04821F1C5339546BBBCB8261C6612C6" ma:contentTypeVersion="14" ma:contentTypeDescription="Ein neues Dokument erstellen." ma:contentTypeScope="" ma:versionID="d579c7d94114bda4a8e3ad31537662ff">
  <xsd:schema xmlns:xsd="http://www.w3.org/2001/XMLSchema" xmlns:xs="http://www.w3.org/2001/XMLSchema" xmlns:p="http://schemas.microsoft.com/office/2006/metadata/properties" xmlns:ns2="eee4addc-f82a-4e85-824f-db1bdf1d58c9" xmlns:ns3="ca3c824e-fbd6-4553-a877-120801204f67" targetNamespace="http://schemas.microsoft.com/office/2006/metadata/properties" ma:root="true" ma:fieldsID="311384f688d856cd0b5d0ff5d604207b" ns2:_="" ns3:_="">
    <xsd:import namespace="eee4addc-f82a-4e85-824f-db1bdf1d58c9"/>
    <xsd:import namespace="ca3c824e-fbd6-4553-a877-120801204f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e4addc-f82a-4e85-824f-db1bdf1d58c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ildmarkierungen" ma:readOnly="false" ma:fieldId="{5cf76f15-5ced-4ddc-b409-7134ff3c332f}" ma:taxonomyMulti="true" ma:sspId="a5eeb708-88d7-4fcd-b58b-f184fd4949d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3c824e-fbd6-4553-a877-120801204f6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b3e526d7-cf31-45f8-a19c-fdc6f6bb00c7}" ma:internalName="TaxCatchAll" ma:showField="CatchAllData" ma:web="ca3c824e-fbd6-4553-a877-120801204f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E2A2EB-3F35-42FE-9128-1EAD4025E5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A84F626-D5F2-4F5B-BDEF-C4E0B2B66751}">
  <ds:schemaRefs>
    <ds:schemaRef ds:uri="ca3c824e-fbd6-4553-a877-120801204f67"/>
    <ds:schemaRef ds:uri="http://purl.org/dc/elements/1.1/"/>
    <ds:schemaRef ds:uri="http://schemas.microsoft.com/office/2006/documentManagement/types"/>
    <ds:schemaRef ds:uri="eee4addc-f82a-4e85-824f-db1bdf1d58c9"/>
    <ds:schemaRef ds:uri="http://www.w3.org/XML/1998/namespace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B736871-8BF1-406F-96F0-EC94BD4F0F61}">
  <ds:schemaRefs>
    <ds:schemaRef ds:uri="ca3c824e-fbd6-4553-a877-120801204f67"/>
    <ds:schemaRef ds:uri="eee4addc-f82a-4e85-824f-db1bdf1d58c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806a8f2b-28e4-44c4-ac01-7357a3a2b9e7}" enabled="1" method="Standard" siteId="{5daf41bd-338c-4311-b1b0-e1299889c34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5926</Words>
  <Application>Microsoft Office PowerPoint</Application>
  <PresentationFormat>Breitbild</PresentationFormat>
  <Paragraphs>570</Paragraphs>
  <Slides>40</Slides>
  <Notes>37</Notes>
  <HiddenSlides>2</HiddenSlides>
  <MMClips>0</MMClips>
  <ScaleCrop>false</ScaleCrop>
  <HeadingPairs>
    <vt:vector size="8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40</vt:i4>
      </vt:variant>
    </vt:vector>
  </HeadingPairs>
  <TitlesOfParts>
    <vt:vector size="52" baseType="lpstr">
      <vt:lpstr>Aptos</vt:lpstr>
      <vt:lpstr>Arial</vt:lpstr>
      <vt:lpstr>Avenir Next LT Pro</vt:lpstr>
      <vt:lpstr>Consolas</vt:lpstr>
      <vt:lpstr>Helvetica Neue</vt:lpstr>
      <vt:lpstr>Inter</vt:lpstr>
      <vt:lpstr>Roboto</vt:lpstr>
      <vt:lpstr>Symbol</vt:lpstr>
      <vt:lpstr>Wingdings</vt:lpstr>
      <vt:lpstr>Wingdings 2</vt:lpstr>
      <vt:lpstr>Office</vt:lpstr>
      <vt:lpstr>think-cell Folie</vt:lpstr>
      <vt:lpstr>Create smart processes and gain new insights with our IoT solution</vt:lpstr>
      <vt:lpstr>Materialien für Lernende</vt:lpstr>
      <vt:lpstr>Was ist IoT (Internet of Things)?</vt:lpstr>
      <vt:lpstr>Was ist IoT?</vt:lpstr>
      <vt:lpstr>Was ist IoT?</vt:lpstr>
      <vt:lpstr>IoT Begriffe und Datenübertragung</vt:lpstr>
      <vt:lpstr>IoT Begriffe und Datenübertragung</vt:lpstr>
      <vt:lpstr>«Smarte» Toiletten</vt:lpstr>
      <vt:lpstr>«Smarte» Toiletten – Showcase </vt:lpstr>
      <vt:lpstr>«Smarte» Toiletten – Hands On</vt:lpstr>
      <vt:lpstr>«Smarte» Toiletten: Dashboard</vt:lpstr>
      <vt:lpstr>«Smarte» Toiletten: IoT Cube</vt:lpstr>
      <vt:lpstr>«Smarte» Toiletten: IoT Cube</vt:lpstr>
      <vt:lpstr>«Smarte» Toiletten: Dashboard</vt:lpstr>
      <vt:lpstr>ToPrep: «Smarte» Toiletten: Dashboard</vt:lpstr>
      <vt:lpstr>ToPrep: «Smarte» Toiletten: Dashboard</vt:lpstr>
      <vt:lpstr>«Smarte» Toiletten: Dashboard</vt:lpstr>
      <vt:lpstr>«Smarte» Toiletten: Dashboard</vt:lpstr>
      <vt:lpstr>«Smarte» Toiletten: Dashboard</vt:lpstr>
      <vt:lpstr>«Smarte» Toiletten: Dashboard</vt:lpstr>
      <vt:lpstr>«Smarte» Toiletten: Dashboard</vt:lpstr>
      <vt:lpstr>«Smarte» Toiletten: Dashboard</vt:lpstr>
      <vt:lpstr>«Smarte» Toiletten: Dashboard</vt:lpstr>
      <vt:lpstr>«Smarte» Toiletten: Fazit &amp; Diskussion</vt:lpstr>
      <vt:lpstr>Seifenspender: IoT Cube</vt:lpstr>
      <vt:lpstr>Seifenspender: Dashboard</vt:lpstr>
      <vt:lpstr>Seifenspender: Dashboard</vt:lpstr>
      <vt:lpstr>Seifenspender: Dashboard</vt:lpstr>
      <vt:lpstr>Seifenspender: Dashboard</vt:lpstr>
      <vt:lpstr>Seifenspender: Dashboard</vt:lpstr>
      <vt:lpstr>Seifenspender: Dashboard</vt:lpstr>
      <vt:lpstr>Warteschlange: IoT Cube</vt:lpstr>
      <vt:lpstr>Warteschlange: Dashboard</vt:lpstr>
      <vt:lpstr>Warteschlange: Dashboard</vt:lpstr>
      <vt:lpstr>Warteschlange: Dashboard</vt:lpstr>
      <vt:lpstr>Warteschlange: Dashboard</vt:lpstr>
      <vt:lpstr>Warteschlange: Dashboard</vt:lpstr>
      <vt:lpstr>Warteschlange: Dashboard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Racipi Fatmir PHSG</dc:creator>
  <cp:lastModifiedBy>Fastenbauer Verena BZBS</cp:lastModifiedBy>
  <cp:revision>2</cp:revision>
  <dcterms:created xsi:type="dcterms:W3CDTF">2022-05-17T11:08:49Z</dcterms:created>
  <dcterms:modified xsi:type="dcterms:W3CDTF">2025-08-27T18:14:43Z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0x010100A04821F1C5339546BBBCB8261C6612C6</vt:lpwstr>
  </property>
  <property fmtid="{D5CDD505-2E9C-101B-9397-08002B2CF9AE}" pid="3" name="MediaServiceImageTags">
    <vt:lpwstr/>
  </property>
</Properties>
</file>